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80625" cy="5670550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92" y="-90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197A7697-A687-4CC6-8526-005B3D8813F5}" type="slidenum">
              <a:t>‹#›</a:t>
            </a:fld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95140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C2420E81-8725-42A4-81CA-FC87A4FF440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330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l-PL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DEE68D-079E-4A53-843B-6E985C79C7C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5386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EC545F-4518-42F8-A09E-3388A41609F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839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166CB8-AD9C-4A3A-8A6F-7E30CC8B2E4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001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E60F4F-ABF3-4088-A755-F1EBC10BE8C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433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CE8BE9-4DB7-4869-8DCF-323C4F3056C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9919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316A1C-7CEF-4BAD-9965-FA98E1DE72E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756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51BFCD-C77D-4F28-B7A7-A7A1CB83001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1522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AF2634-7083-40E7-A5C7-0B02F1C1727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746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4D90E8-DD5C-4DD0-B59F-D73986BB6FC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560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D3667C9-1857-4724-A750-E45C9EE47E7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856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24DF8D-654E-4AE4-B319-B465B94887C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95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5C774B3-FF35-45E9-BA0B-30108C8884F1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pl-PL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l-PL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Matematyka a kryptologia!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141480"/>
            <a:ext cx="9071640" cy="455796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Brytyjczycy i Francuzi podjęli pierwsze próby złamania Enigmy. Okazały się one jednak bezskuteczne, ponieważ Niemcy często wprowadzali modyfikacje maszyny, głównie w wersji wojskowej. Pierwsze sukcesy w odczytywaniu Enigmy zanotowali polscy kryptolodzy. W grudniu 1932 roku polskim ekspertom udało się złamać kody Enigmy. W styczniu 1933 roku odczytano pierwsze szyfrogramy.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Wiadomości udało się przechwycić matematykom zatrudnionym w Biurze Szyfrów Oddziału II Sztabu Generalnego Wojska Polskiego: Rejewskiemu, Różyckiemu i Zygalskiemu. Matematycy ci przez kolejne lata odczytywali informacje Enigmy, mimo jej modyfikowania przez niemieckie państwo. W przededniu wybuchu II wojny światowej Polacy przekazali Brytyjczykom i Francuzom tajemnice Enigmy, dzięki czemu mogli oni odczytywać depesze niemieckie oraz prowadzić dalsze badania związane z działaniem niemieckich kryptologów. Polscy specjaliści pomogli w tym wydatnie, przekazując Francji i Wielkiej Brytanii dwie zrekonstruowane kopie niemieckiej maszyny.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ENIGMA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Enigma- (z gr. αινιγμα zagadka) – niemiecka przenośna elektromechaniczna maszyna szyfrująca, oparta na mechanizmie obracających się wirników, skonstruowana przez Artura Scherbiusa. Była produkowana przez wytwórnię Scherbius &amp; Ritter, założoną w 1918 z inicjatywy Scherbiusa oraz innego niemieckiego inżyniera Richarda Rittera, zajmującą się konstrukcją i produkcją urządzeń elektrotechnicznych, między innymi silników asynchronicznych. Scherbius odkupił prawa patentowe do innej wirnikowej maszyny szyfrującej, opracowanej przez holenderskiego inżyniera Hugona Kocha.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pl-PL"/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40000" y="180000"/>
            <a:ext cx="3475440" cy="4639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Dziękuje za uwagę!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Przygotowała:</a:t>
            </a:r>
          </a:p>
          <a:p>
            <a:pPr marL="0" lvl="0" indent="0" algn="ctr">
              <a:buNone/>
            </a:pPr>
            <a:r>
              <a:rPr lang="pl-PL"/>
              <a:t>Amelia</a:t>
            </a:r>
          </a:p>
          <a:p>
            <a:pPr marL="0" lvl="0" indent="0" algn="ctr">
              <a:buNone/>
            </a:pPr>
            <a:r>
              <a:rPr lang="pl-PL"/>
              <a:t>Majewska</a:t>
            </a:r>
          </a:p>
          <a:p>
            <a:pPr marL="0" lvl="0" indent="0" algn="ctr">
              <a:buNone/>
            </a:pPr>
            <a:r>
              <a:rPr lang="pl-PL"/>
              <a:t>8B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Pogromcy enigmy.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1326600"/>
            <a:ext cx="442692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152680" y="1326600"/>
            <a:ext cx="4426920" cy="1568160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4294967295"/>
          </p:nvPr>
        </p:nvSpPr>
        <p:spPr>
          <a:xfrm>
            <a:off x="5152680" y="3044160"/>
            <a:ext cx="4426920" cy="1568160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Marian Rejewski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1326600"/>
            <a:ext cx="442692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152680" y="1326600"/>
            <a:ext cx="442692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Marian Adam Rejewski (ur. 16 sierpnia 1905 w Bydgoszczy, zm. 13 lutego 1980 w Warszawie) – polski matematyk i kryptolog, który w 1932 roku złamał szyfr Enigmy, najważniejszej maszyny szyfrującej używanej przez hitlerowskie Niemcy, porucznik Armii Polskiej w Wielkiej Brytanii. Sukces Rejewskiego i współpracujących z nim kryptologów z Biura Szyfrów, między innymi Henryka Zygalskiego i Jerzego Różyckiego, umożliwił odczytywanie przez Brytyjczyków zaszyfrowanej korespondencji niemieckiej podczas II wojny światowej, przyczyniając się do wygrania wojny przez aliantów.</a:t>
            </a: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40000" y="1226880"/>
            <a:ext cx="2386440" cy="3273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Jerzy Różycki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1326600"/>
            <a:ext cx="442692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152680" y="1326600"/>
            <a:ext cx="442692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Jerzy Różycki (ur. 24 lipca 1909 w Olszanie(ukr.), zm. 9 stycznia 1942 k. Balearów) – polski matematyk i kryptolog, w maju 1926 r. ukończył Gimnazjum Koedukacyjne Towarzystwa Szkoły Średniej w Wyszkowie nad Bugiem, absolwent i pracownik Uniwersytetu Poznańskiego oraz radiokontrwywiadu wojskowego (Biuro Szyfrów Referat 4) Oddziału II Sztabu Głównego WP.</a:t>
            </a: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60000" y="1236240"/>
            <a:ext cx="2520000" cy="337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Henryk Zygalski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1326600"/>
            <a:ext cx="442692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152680" y="1326600"/>
            <a:ext cx="442692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Henryk Zygalski (ur. 15 lipca 1908 w Poznaniu, zm. 30 sierpnia 1978 w Liss) – polski matematyk i kryptolog, wynalazca koncepcji płacht Zygalskiego, dzięki którym on oraz Marian Rejewski i Jerzy Różycki złamali kod niemieckiej maszyny szyfrującej Enigma.</a:t>
            </a: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80959" y="1374839"/>
            <a:ext cx="2759039" cy="34851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Sukces Polskich matematyków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 Polscy eksperci: Marian Rejewski, Jerzy Różycki i Henryk Zygalski złamali szyfry stosowane przez niemiecką III Rzeszę. Dzięki nim alianci mogli w czasie wojny odczytywać zaszyfrowane wiadomości. Pod koniec grudnia przypada rocznica złamania Enigmy.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108360" y="-283500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pl-PL"/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60000" y="1260000"/>
            <a:ext cx="7380000" cy="3220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468360" y="-2835000"/>
            <a:ext cx="9071640" cy="911556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endParaRPr lang="pl-PL"/>
          </a:p>
          <a:p>
            <a:pPr marL="0" lvl="0" indent="0" algn="ctr">
              <a:buNone/>
            </a:pPr>
            <a:endParaRPr lang="pl-PL"/>
          </a:p>
          <a:p>
            <a:pPr marL="0" lvl="0" indent="0" algn="ctr">
              <a:buNone/>
            </a:pPr>
            <a:endParaRPr lang="pl-PL"/>
          </a:p>
          <a:p>
            <a:pPr marL="0" lvl="0" indent="0" algn="ctr">
              <a:buNone/>
            </a:pPr>
            <a:endParaRPr lang="pl-PL"/>
          </a:p>
          <a:p>
            <a:pPr marL="0" lvl="0" indent="0" algn="ctr">
              <a:buNone/>
            </a:pPr>
            <a:endParaRPr lang="pl-PL"/>
          </a:p>
          <a:p>
            <a:pPr marL="0" lvl="0" indent="0" algn="ctr">
              <a:buNone/>
            </a:pPr>
            <a:r>
              <a:rPr lang="pl-PL"/>
              <a:t>Niemiecka maszyna szyfrująca, występująca pod kryptonimem Enigma, od końca lat 20. XX w. funkcjonowała w niemieckiej marynarce wojennej i w niemieckich wojskach lądowych. Od 1937 r. Enigma stała się głównym i podstawowym urządzeniem szyfrującym w III Rzeszy. Od tego momentu używały jej także Luftwaffe, policja, SD, Abwehra i MSZ. W związku z wejściem do służby nowej metody szyfrującej zachodnie wywiady starały się poznać sposoby, które pozwoliłyby łamać szyfr. W drugiej połowie lat 30.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myś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569</Words>
  <Application>Microsoft Office PowerPoint</Application>
  <PresentationFormat>Pokaz na ekranie (4:3)</PresentationFormat>
  <Paragraphs>25</Paragraphs>
  <Slides>16</Slides>
  <Notes>16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Domyślny</vt:lpstr>
      <vt:lpstr>Matematyka a kryptologia!</vt:lpstr>
      <vt:lpstr>Pogromcy enigmy.</vt:lpstr>
      <vt:lpstr>Marian Rejewski</vt:lpstr>
      <vt:lpstr>Jerzy Różycki</vt:lpstr>
      <vt:lpstr>Henryk Zygalski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Matematyka a kryptologia!</dc:title>
  <dc:creator>Andrzej78</dc:creator>
  <cp:lastModifiedBy>Andrzej78</cp:lastModifiedBy>
  <cp:revision>2</cp:revision>
  <dcterms:created xsi:type="dcterms:W3CDTF">2021-02-17T12:11:16Z</dcterms:created>
  <dcterms:modified xsi:type="dcterms:W3CDTF">2021-02-22T18:20:24Z</dcterms:modified>
</cp:coreProperties>
</file>