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handoutMasterIdLst>
    <p:handoutMasterId r:id="rId18"/>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0080625" cy="7559675" type="screen4x3"/>
  <p:notesSz cx="7559675" cy="106918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92"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nagłówka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p>
            <a:pPr marL="0" marR="0" lvl="0" indent="0" rtl="0" hangingPunct="1">
              <a:lnSpc>
                <a:spcPct val="100000"/>
              </a:lnSpc>
              <a:spcBef>
                <a:spcPts val="0"/>
              </a:spcBef>
              <a:spcAft>
                <a:spcPts val="0"/>
              </a:spcAft>
              <a:buNone/>
              <a:tabLst/>
              <a:defRPr sz="1400"/>
            </a:pPr>
            <a:endParaRPr lang="pl-PL" sz="1400" b="0" i="0" u="none" strike="noStrike" kern="1200" cap="none">
              <a:ln>
                <a:noFill/>
              </a:ln>
              <a:latin typeface="Source Sans Pro" pitchFamily="34"/>
              <a:ea typeface="Segoe UI" pitchFamily="2"/>
              <a:cs typeface="Tahoma" pitchFamily="2"/>
            </a:endParaRPr>
          </a:p>
        </p:txBody>
      </p:sp>
      <p:sp>
        <p:nvSpPr>
          <p:cNvPr id="3" name="Symbol zastępczy daty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p>
            <a:pPr marL="0" marR="0" lvl="0" indent="0" algn="r" rtl="0" hangingPunct="1">
              <a:lnSpc>
                <a:spcPct val="100000"/>
              </a:lnSpc>
              <a:spcBef>
                <a:spcPts val="0"/>
              </a:spcBef>
              <a:spcAft>
                <a:spcPts val="0"/>
              </a:spcAft>
              <a:buNone/>
              <a:tabLst/>
              <a:defRPr sz="1400"/>
            </a:pPr>
            <a:endParaRPr lang="pl-PL" sz="1400" b="0" i="0" u="none" strike="noStrike" kern="1200" cap="none">
              <a:ln>
                <a:noFill/>
              </a:ln>
              <a:latin typeface="Source Sans Pro" pitchFamily="34"/>
              <a:ea typeface="Segoe UI" pitchFamily="2"/>
              <a:cs typeface="Tahoma" pitchFamily="2"/>
            </a:endParaRPr>
          </a:p>
        </p:txBody>
      </p:sp>
      <p:sp>
        <p:nvSpPr>
          <p:cNvPr id="4" name="Symbol zastępczy stopki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p>
            <a:pPr marL="0" marR="0" lvl="0" indent="0" rtl="0" hangingPunct="1">
              <a:lnSpc>
                <a:spcPct val="100000"/>
              </a:lnSpc>
              <a:spcBef>
                <a:spcPts val="0"/>
              </a:spcBef>
              <a:spcAft>
                <a:spcPts val="0"/>
              </a:spcAft>
              <a:buNone/>
              <a:tabLst/>
              <a:defRPr sz="1400"/>
            </a:pPr>
            <a:endParaRPr lang="pl-PL" sz="1400" b="0" i="0" u="none" strike="noStrike" kern="1200" cap="none">
              <a:ln>
                <a:noFill/>
              </a:ln>
              <a:latin typeface="Source Sans Pro" pitchFamily="34"/>
              <a:ea typeface="Segoe UI" pitchFamily="2"/>
              <a:cs typeface="Tahoma" pitchFamily="2"/>
            </a:endParaRPr>
          </a:p>
        </p:txBody>
      </p:sp>
      <p:sp>
        <p:nvSpPr>
          <p:cNvPr id="5" name="Symbol zastępczy numeru slajdu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p>
            <a:pPr marL="0" marR="0" lvl="0" indent="0" algn="r" rtl="0" hangingPunct="1">
              <a:lnSpc>
                <a:spcPct val="100000"/>
              </a:lnSpc>
              <a:spcBef>
                <a:spcPts val="0"/>
              </a:spcBef>
              <a:spcAft>
                <a:spcPts val="0"/>
              </a:spcAft>
              <a:buNone/>
              <a:tabLst/>
              <a:defRPr sz="1400"/>
            </a:pPr>
            <a:fld id="{76E27104-F11C-437B-9022-C09E3C2DF18F}" type="slidenum">
              <a:t>‹#›</a:t>
            </a:fld>
            <a:endParaRPr lang="pl-PL" sz="1400" b="0" i="0" u="none" strike="noStrike" kern="1200" cap="none">
              <a:ln>
                <a:noFill/>
              </a:ln>
              <a:latin typeface="Source Sans Pro" pitchFamily="34"/>
              <a:ea typeface="Segoe UI" pitchFamily="2"/>
              <a:cs typeface="Tahoma" pitchFamily="2"/>
            </a:endParaRPr>
          </a:p>
        </p:txBody>
      </p:sp>
    </p:spTree>
    <p:extLst>
      <p:ext uri="{BB962C8B-B14F-4D97-AF65-F5344CB8AC3E}">
        <p14:creationId xmlns:p14="http://schemas.microsoft.com/office/powerpoint/2010/main" val="4049094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ymbol zastępczy notatek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pl-PL"/>
          </a:p>
        </p:txBody>
      </p:sp>
      <p:sp>
        <p:nvSpPr>
          <p:cNvPr id="4" name="Symbol zastępczy nagłówka 3"/>
          <p:cNvSpPr txBox="1">
            <a:spLocks noGrp="1"/>
          </p:cNvSpPr>
          <p:nvPr>
            <p:ph type="hdr" sz="quarter"/>
          </p:nvPr>
        </p:nvSpPr>
        <p:spPr>
          <a:xfrm>
            <a:off x="0" y="0"/>
            <a:ext cx="3280680" cy="534240"/>
          </a:xfrm>
          <a:prstGeom prst="rect">
            <a:avLst/>
          </a:prstGeom>
          <a:noFill/>
          <a:ln>
            <a:noFill/>
          </a:ln>
        </p:spPr>
        <p:txBody>
          <a:bodyPr vert="horz" lIns="0" tIns="0" rIns="0" bIns="0" anchorCtr="0"/>
          <a:lstStyle>
            <a:lvl1pPr lvl="0" rtl="0" hangingPunct="0">
              <a:buNone/>
              <a:tabLst/>
              <a:defRPr lang="pl-PL" sz="1400" b="1" kern="1200">
                <a:solidFill>
                  <a:srgbClr val="FFFFFF"/>
                </a:solidFill>
                <a:latin typeface="Source Sans Pro Black" pitchFamily="34"/>
                <a:ea typeface="Segoe UI" pitchFamily="2"/>
                <a:cs typeface="Tahoma" pitchFamily="2"/>
              </a:defRPr>
            </a:lvl1pPr>
          </a:lstStyle>
          <a:p>
            <a:pPr lvl="0"/>
            <a:endParaRPr lang="pl-PL"/>
          </a:p>
        </p:txBody>
      </p:sp>
      <p:sp>
        <p:nvSpPr>
          <p:cNvPr id="5" name="Symbol zastępczy daty 4"/>
          <p:cNvSpPr txBox="1">
            <a:spLocks noGrp="1"/>
          </p:cNvSpPr>
          <p:nvPr>
            <p:ph type="dt" idx="1"/>
          </p:nvPr>
        </p:nvSpPr>
        <p:spPr>
          <a:xfrm>
            <a:off x="4278960" y="0"/>
            <a:ext cx="3280680" cy="534240"/>
          </a:xfrm>
          <a:prstGeom prst="rect">
            <a:avLst/>
          </a:prstGeom>
          <a:noFill/>
          <a:ln>
            <a:noFill/>
          </a:ln>
        </p:spPr>
        <p:txBody>
          <a:bodyPr vert="horz" lIns="0" tIns="0" rIns="0" bIns="0" anchorCtr="0"/>
          <a:lstStyle>
            <a:lvl1pPr lvl="0" algn="r" rtl="0" hangingPunct="0">
              <a:buNone/>
              <a:tabLst/>
              <a:defRPr lang="pl-PL" sz="1400" b="1" kern="1200">
                <a:solidFill>
                  <a:srgbClr val="FFFFFF"/>
                </a:solidFill>
                <a:latin typeface="Source Sans Pro Black" pitchFamily="34"/>
                <a:ea typeface="Segoe UI" pitchFamily="2"/>
                <a:cs typeface="Tahoma" pitchFamily="2"/>
              </a:defRPr>
            </a:lvl1pPr>
          </a:lstStyle>
          <a:p>
            <a:pPr lvl="0"/>
            <a:endParaRPr lang="pl-PL"/>
          </a:p>
        </p:txBody>
      </p:sp>
      <p:sp>
        <p:nvSpPr>
          <p:cNvPr id="6" name="Symbol zastępczy stopki 5"/>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lstStyle>
            <a:lvl1pPr lvl="0" rtl="0" hangingPunct="0">
              <a:buNone/>
              <a:tabLst/>
              <a:defRPr lang="pl-PL" sz="1400" b="1" kern="1200">
                <a:solidFill>
                  <a:srgbClr val="FFFFFF"/>
                </a:solidFill>
                <a:latin typeface="Source Sans Pro Black" pitchFamily="34"/>
                <a:ea typeface="Segoe UI" pitchFamily="2"/>
                <a:cs typeface="Tahoma" pitchFamily="2"/>
              </a:defRPr>
            </a:lvl1pPr>
          </a:lstStyle>
          <a:p>
            <a:pPr lvl="0"/>
            <a:endParaRPr lang="pl-PL"/>
          </a:p>
        </p:txBody>
      </p:sp>
      <p:sp>
        <p:nvSpPr>
          <p:cNvPr id="7" name="Symbol zastępczy numeru slajdu 6"/>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lstStyle>
            <a:lvl1pPr lvl="0" algn="r" rtl="0" hangingPunct="0">
              <a:buNone/>
              <a:tabLst/>
              <a:defRPr lang="pl-PL" sz="1400" b="1" kern="1200">
                <a:solidFill>
                  <a:srgbClr val="FFFFFF"/>
                </a:solidFill>
                <a:latin typeface="Source Sans Pro Black" pitchFamily="34"/>
                <a:ea typeface="Segoe UI" pitchFamily="2"/>
                <a:cs typeface="Tahoma" pitchFamily="2"/>
              </a:defRPr>
            </a:lvl1pPr>
          </a:lstStyle>
          <a:p>
            <a:pPr lvl="0"/>
            <a:fld id="{0D448EFE-47A7-45FD-B1BE-BBE56752CFFA}" type="slidenum">
              <a:t>‹#›</a:t>
            </a:fld>
            <a:endParaRPr lang="pl-PL"/>
          </a:p>
        </p:txBody>
      </p:sp>
    </p:spTree>
    <p:extLst>
      <p:ext uri="{BB962C8B-B14F-4D97-AF65-F5344CB8AC3E}">
        <p14:creationId xmlns:p14="http://schemas.microsoft.com/office/powerpoint/2010/main" val="3397984314"/>
      </p:ext>
    </p:extLst>
  </p:cSld>
  <p:clrMap bg1="lt1" tx1="dk1" bg2="lt2" tx2="dk2" accent1="accent1" accent2="accent2" accent3="accent3" accent4="accent4" accent5="accent5" accent6="accent6" hlink="hlink" folHlink="folHlink"/>
  <p:notesStyle>
    <a:lvl1pPr marL="216000" marR="0" indent="-216000" hangingPunct="0">
      <a:tabLst/>
      <a:defRPr lang="pl-PL" sz="2000" b="0" i="0" u="none" strike="noStrike" kern="1200" cap="none">
        <a:ln>
          <a:noFill/>
        </a:ln>
        <a:latin typeface="Source Sans Pro" pitchFamily="34"/>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sz="2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spAutoFit/>
          </a:bodyPr>
          <a:lstStyle/>
          <a:p>
            <a:pPr rtl="0"/>
            <a:endParaRPr lang="pl-PL" sz="2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spAutoFit/>
          </a:bodyPr>
          <a:lstStyle/>
          <a:p>
            <a:pPr rtl="0"/>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spAutoFit/>
          </a:bodyPr>
          <a:lstStyle/>
          <a:p>
            <a:pPr rtl="0"/>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729FCF"/>
          </a:solidFill>
          <a:ln w="25400">
            <a:solidFill>
              <a:srgbClr val="3465A4"/>
            </a:solidFill>
            <a:prstDash val="solid"/>
          </a:ln>
        </p:spPr>
      </p:sp>
      <p:sp>
        <p:nvSpPr>
          <p:cNvPr id="3" name="Symbol zastępczy notatek 2"/>
          <p:cNvSpPr txBox="1">
            <a:spLocks noGrp="1"/>
          </p:cNvSpPr>
          <p:nvPr>
            <p:ph type="body" sz="quarter" idx="1"/>
          </p:nvPr>
        </p:nvSpPr>
        <p:spPr/>
        <p:txBody>
          <a:bodyPr vert="horz"/>
          <a:lstStyle/>
          <a:p>
            <a:pPr rtl="0"/>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0A3F26C4-78D6-4E2D-B8C0-9B59FAC5989B}" type="slidenum">
              <a:t>‹#›</a:t>
            </a:fld>
            <a:endParaRPr lang="pl-PL"/>
          </a:p>
        </p:txBody>
      </p:sp>
    </p:spTree>
    <p:extLst>
      <p:ext uri="{BB962C8B-B14F-4D97-AF65-F5344CB8AC3E}">
        <p14:creationId xmlns:p14="http://schemas.microsoft.com/office/powerpoint/2010/main" val="2802887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BE377372-F2F3-48BD-BF9A-9A1D011C4541}" type="slidenum">
              <a:t>‹#›</a:t>
            </a:fld>
            <a:endParaRPr lang="pl-PL"/>
          </a:p>
        </p:txBody>
      </p:sp>
    </p:spTree>
    <p:extLst>
      <p:ext uri="{BB962C8B-B14F-4D97-AF65-F5344CB8AC3E}">
        <p14:creationId xmlns:p14="http://schemas.microsoft.com/office/powerpoint/2010/main" val="3055972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80288" y="360363"/>
            <a:ext cx="2339975" cy="62992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60363" y="360363"/>
            <a:ext cx="6867525" cy="62992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939DB65D-4165-42AC-96E7-58028682D1C5}" type="slidenum">
              <a:t>‹#›</a:t>
            </a:fld>
            <a:endParaRPr lang="pl-PL"/>
          </a:p>
        </p:txBody>
      </p:sp>
    </p:spTree>
    <p:extLst>
      <p:ext uri="{BB962C8B-B14F-4D97-AF65-F5344CB8AC3E}">
        <p14:creationId xmlns:p14="http://schemas.microsoft.com/office/powerpoint/2010/main" val="2077644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64CDAD1C-E93C-44DE-989D-C81493D723DA}" type="slidenum">
              <a:t>‹#›</a:t>
            </a:fld>
            <a:endParaRPr lang="pl-PL"/>
          </a:p>
        </p:txBody>
      </p:sp>
    </p:spTree>
    <p:extLst>
      <p:ext uri="{BB962C8B-B14F-4D97-AF65-F5344CB8AC3E}">
        <p14:creationId xmlns:p14="http://schemas.microsoft.com/office/powerpoint/2010/main" val="2701325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D2C8DD4-2CDA-4953-8759-780FBBC474A6}" type="slidenum">
              <a:t>‹#›</a:t>
            </a:fld>
            <a:endParaRPr lang="pl-PL"/>
          </a:p>
        </p:txBody>
      </p:sp>
    </p:spTree>
    <p:extLst>
      <p:ext uri="{BB962C8B-B14F-4D97-AF65-F5344CB8AC3E}">
        <p14:creationId xmlns:p14="http://schemas.microsoft.com/office/powerpoint/2010/main" val="2172751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06869FF5-2B5E-409F-9FF2-75D305A0BB43}" type="slidenum">
              <a:t>‹#›</a:t>
            </a:fld>
            <a:endParaRPr lang="pl-PL"/>
          </a:p>
        </p:txBody>
      </p:sp>
    </p:spTree>
    <p:extLst>
      <p:ext uri="{BB962C8B-B14F-4D97-AF65-F5344CB8AC3E}">
        <p14:creationId xmlns:p14="http://schemas.microsoft.com/office/powerpoint/2010/main" val="1926052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39750" y="4679950"/>
            <a:ext cx="4513263" cy="251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205413" y="4679950"/>
            <a:ext cx="4514850" cy="251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01CAAC7B-6DA4-43BD-8A30-9CDC4693539B}" type="slidenum">
              <a:t>‹#›</a:t>
            </a:fld>
            <a:endParaRPr lang="pl-PL"/>
          </a:p>
        </p:txBody>
      </p:sp>
    </p:spTree>
    <p:extLst>
      <p:ext uri="{BB962C8B-B14F-4D97-AF65-F5344CB8AC3E}">
        <p14:creationId xmlns:p14="http://schemas.microsoft.com/office/powerpoint/2010/main" val="4190405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28806A80-8641-4A8D-9F7D-30CDB5845B00}" type="slidenum">
              <a:t>‹#›</a:t>
            </a:fld>
            <a:endParaRPr lang="pl-PL"/>
          </a:p>
        </p:txBody>
      </p:sp>
    </p:spTree>
    <p:extLst>
      <p:ext uri="{BB962C8B-B14F-4D97-AF65-F5344CB8AC3E}">
        <p14:creationId xmlns:p14="http://schemas.microsoft.com/office/powerpoint/2010/main" val="1224457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00603677-F2D6-480E-9C94-3297EB71F0F6}" type="slidenum">
              <a:t>‹#›</a:t>
            </a:fld>
            <a:endParaRPr lang="pl-PL"/>
          </a:p>
        </p:txBody>
      </p:sp>
    </p:spTree>
    <p:extLst>
      <p:ext uri="{BB962C8B-B14F-4D97-AF65-F5344CB8AC3E}">
        <p14:creationId xmlns:p14="http://schemas.microsoft.com/office/powerpoint/2010/main" val="457672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7603709F-B389-4034-8032-FCA9789B5895}" type="slidenum">
              <a:t>‹#›</a:t>
            </a:fld>
            <a:endParaRPr lang="pl-PL"/>
          </a:p>
        </p:txBody>
      </p:sp>
    </p:spTree>
    <p:extLst>
      <p:ext uri="{BB962C8B-B14F-4D97-AF65-F5344CB8AC3E}">
        <p14:creationId xmlns:p14="http://schemas.microsoft.com/office/powerpoint/2010/main" val="12171331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CAD968BC-F60A-44AF-8067-29772D5B5ACA}" type="slidenum">
              <a:t>‹#›</a:t>
            </a:fld>
            <a:endParaRPr lang="pl-PL"/>
          </a:p>
        </p:txBody>
      </p:sp>
    </p:spTree>
    <p:extLst>
      <p:ext uri="{BB962C8B-B14F-4D97-AF65-F5344CB8AC3E}">
        <p14:creationId xmlns:p14="http://schemas.microsoft.com/office/powerpoint/2010/main" val="78778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EC1FCDEF-17BB-434A-979B-9607CECE653A}" type="slidenum">
              <a:t>‹#›</a:t>
            </a:fld>
            <a:endParaRPr lang="pl-PL"/>
          </a:p>
        </p:txBody>
      </p:sp>
    </p:spTree>
    <p:extLst>
      <p:ext uri="{BB962C8B-B14F-4D97-AF65-F5344CB8AC3E}">
        <p14:creationId xmlns:p14="http://schemas.microsoft.com/office/powerpoint/2010/main" val="29370386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4F2074A2-0C6F-4364-9CC3-DBD6454A4637}" type="slidenum">
              <a:t>‹#›</a:t>
            </a:fld>
            <a:endParaRPr lang="pl-PL"/>
          </a:p>
        </p:txBody>
      </p:sp>
    </p:spTree>
    <p:extLst>
      <p:ext uri="{BB962C8B-B14F-4D97-AF65-F5344CB8AC3E}">
        <p14:creationId xmlns:p14="http://schemas.microsoft.com/office/powerpoint/2010/main" val="363178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52C8BC68-3BC6-49C2-BFD9-0D889698D02D}" type="slidenum">
              <a:t>‹#›</a:t>
            </a:fld>
            <a:endParaRPr lang="pl-PL"/>
          </a:p>
        </p:txBody>
      </p:sp>
    </p:spTree>
    <p:extLst>
      <p:ext uri="{BB962C8B-B14F-4D97-AF65-F5344CB8AC3E}">
        <p14:creationId xmlns:p14="http://schemas.microsoft.com/office/powerpoint/2010/main" val="748147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80288" y="3330575"/>
            <a:ext cx="2339975" cy="38687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60363" y="3330575"/>
            <a:ext cx="6867525" cy="38687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D5B3F8EB-8793-4ECB-BC4A-FB3389B08D73}" type="slidenum">
              <a:t>‹#›</a:t>
            </a:fld>
            <a:endParaRPr lang="pl-PL"/>
          </a:p>
        </p:txBody>
      </p:sp>
    </p:spTree>
    <p:extLst>
      <p:ext uri="{BB962C8B-B14F-4D97-AF65-F5344CB8AC3E}">
        <p14:creationId xmlns:p14="http://schemas.microsoft.com/office/powerpoint/2010/main" val="3786018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755650" y="2347913"/>
            <a:ext cx="8569325" cy="1620837"/>
          </a:xfrm>
        </p:spPr>
        <p:txBody>
          <a:bodyPr/>
          <a:lstStyle/>
          <a:p>
            <a:r>
              <a:rPr lang="pl-PL" smtClean="0"/>
              <a:t>Kliknij, aby edytować styl</a:t>
            </a:r>
            <a:endParaRPr lang="pl-PL"/>
          </a:p>
        </p:txBody>
      </p:sp>
      <p:sp>
        <p:nvSpPr>
          <p:cNvPr id="3" name="Podtytuł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D770AB71-153A-4DF3-A63B-1790F4C0EF80}" type="slidenum">
              <a:t>‹#›</a:t>
            </a:fld>
            <a:endParaRPr lang="pl-PL"/>
          </a:p>
        </p:txBody>
      </p:sp>
    </p:spTree>
    <p:extLst>
      <p:ext uri="{BB962C8B-B14F-4D97-AF65-F5344CB8AC3E}">
        <p14:creationId xmlns:p14="http://schemas.microsoft.com/office/powerpoint/2010/main" val="3526862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9C3E0D59-3DC8-4EE2-8FD0-EB8660ACFCD6}" type="slidenum">
              <a:t>‹#›</a:t>
            </a:fld>
            <a:endParaRPr lang="pl-PL"/>
          </a:p>
        </p:txBody>
      </p:sp>
    </p:spTree>
    <p:extLst>
      <p:ext uri="{BB962C8B-B14F-4D97-AF65-F5344CB8AC3E}">
        <p14:creationId xmlns:p14="http://schemas.microsoft.com/office/powerpoint/2010/main" val="827504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70DAC781-9D7D-4DCC-A3D0-3906224DAB1D}" type="slidenum">
              <a:t>‹#›</a:t>
            </a:fld>
            <a:endParaRPr lang="pl-PL"/>
          </a:p>
        </p:txBody>
      </p:sp>
    </p:spTree>
    <p:extLst>
      <p:ext uri="{BB962C8B-B14F-4D97-AF65-F5344CB8AC3E}">
        <p14:creationId xmlns:p14="http://schemas.microsoft.com/office/powerpoint/2010/main" val="672282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503238" y="1768475"/>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114925" y="1768475"/>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A962CE94-089B-473A-ADF5-B2831A02B1D2}" type="slidenum">
              <a:t>‹#›</a:t>
            </a:fld>
            <a:endParaRPr lang="pl-PL"/>
          </a:p>
        </p:txBody>
      </p:sp>
    </p:spTree>
    <p:extLst>
      <p:ext uri="{BB962C8B-B14F-4D97-AF65-F5344CB8AC3E}">
        <p14:creationId xmlns:p14="http://schemas.microsoft.com/office/powerpoint/2010/main" val="3811173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B91AB3B3-9DD0-4F36-8CE7-688243FC9773}" type="slidenum">
              <a:t>‹#›</a:t>
            </a:fld>
            <a:endParaRPr lang="pl-PL"/>
          </a:p>
        </p:txBody>
      </p:sp>
    </p:spTree>
    <p:extLst>
      <p:ext uri="{BB962C8B-B14F-4D97-AF65-F5344CB8AC3E}">
        <p14:creationId xmlns:p14="http://schemas.microsoft.com/office/powerpoint/2010/main" val="2646278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3B9BDC93-B5AE-4D32-B556-E5917936C7F4}" type="slidenum">
              <a:t>‹#›</a:t>
            </a:fld>
            <a:endParaRPr lang="pl-PL"/>
          </a:p>
        </p:txBody>
      </p:sp>
    </p:spTree>
    <p:extLst>
      <p:ext uri="{BB962C8B-B14F-4D97-AF65-F5344CB8AC3E}">
        <p14:creationId xmlns:p14="http://schemas.microsoft.com/office/powerpoint/2010/main" val="3006827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191DD252-6551-4BAD-8CFE-A4AFBEA3215E}" type="slidenum">
              <a:t>‹#›</a:t>
            </a:fld>
            <a:endParaRPr lang="pl-PL"/>
          </a:p>
        </p:txBody>
      </p:sp>
    </p:spTree>
    <p:extLst>
      <p:ext uri="{BB962C8B-B14F-4D97-AF65-F5344CB8AC3E}">
        <p14:creationId xmlns:p14="http://schemas.microsoft.com/office/powerpoint/2010/main" val="1349414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96925" y="4857750"/>
            <a:ext cx="8567738" cy="15017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44B49900-E7AD-4BF5-85C3-C00708645589}" type="slidenum">
              <a:t>‹#›</a:t>
            </a:fld>
            <a:endParaRPr lang="pl-PL"/>
          </a:p>
        </p:txBody>
      </p:sp>
    </p:spTree>
    <p:extLst>
      <p:ext uri="{BB962C8B-B14F-4D97-AF65-F5344CB8AC3E}">
        <p14:creationId xmlns:p14="http://schemas.microsoft.com/office/powerpoint/2010/main" val="2865744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7E09E652-B39C-4341-8949-CCE3ABC04EC4}" type="slidenum">
              <a:t>‹#›</a:t>
            </a:fld>
            <a:endParaRPr lang="pl-PL"/>
          </a:p>
        </p:txBody>
      </p:sp>
    </p:spTree>
    <p:extLst>
      <p:ext uri="{BB962C8B-B14F-4D97-AF65-F5344CB8AC3E}">
        <p14:creationId xmlns:p14="http://schemas.microsoft.com/office/powerpoint/2010/main" val="30965629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B2D12639-4F23-4384-8263-3F4AD87FEF9F}" type="slidenum">
              <a:t>‹#›</a:t>
            </a:fld>
            <a:endParaRPr lang="pl-PL"/>
          </a:p>
        </p:txBody>
      </p:sp>
    </p:spTree>
    <p:extLst>
      <p:ext uri="{BB962C8B-B14F-4D97-AF65-F5344CB8AC3E}">
        <p14:creationId xmlns:p14="http://schemas.microsoft.com/office/powerpoint/2010/main" val="2153151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BF5CD21E-8019-4B51-AF81-C82865F264CE}" type="slidenum">
              <a:t>‹#›</a:t>
            </a:fld>
            <a:endParaRPr lang="pl-PL"/>
          </a:p>
        </p:txBody>
      </p:sp>
    </p:spTree>
    <p:extLst>
      <p:ext uri="{BB962C8B-B14F-4D97-AF65-F5344CB8AC3E}">
        <p14:creationId xmlns:p14="http://schemas.microsoft.com/office/powerpoint/2010/main" val="3914594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308850" y="301625"/>
            <a:ext cx="226695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503238" y="301625"/>
            <a:ext cx="6653212"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pPr lvl="0"/>
            <a:endParaRPr lang="pl-PL"/>
          </a:p>
        </p:txBody>
      </p:sp>
      <p:sp>
        <p:nvSpPr>
          <p:cNvPr id="5" name="Symbol zastępczy stopki 4"/>
          <p:cNvSpPr>
            <a:spLocks noGrp="1"/>
          </p:cNvSpPr>
          <p:nvPr>
            <p:ph type="ftr" sz="quarter" idx="11"/>
          </p:nvPr>
        </p:nvSpPr>
        <p:spPr/>
        <p:txBody>
          <a:bodyPr/>
          <a:lstStyle/>
          <a:p>
            <a:pPr lvl="0"/>
            <a:endParaRPr lang="pl-PL"/>
          </a:p>
        </p:txBody>
      </p:sp>
      <p:sp>
        <p:nvSpPr>
          <p:cNvPr id="6" name="Symbol zastępczy numeru slajdu 5"/>
          <p:cNvSpPr>
            <a:spLocks noGrp="1"/>
          </p:cNvSpPr>
          <p:nvPr>
            <p:ph type="sldNum" sz="quarter" idx="12"/>
          </p:nvPr>
        </p:nvSpPr>
        <p:spPr/>
        <p:txBody>
          <a:bodyPr/>
          <a:lstStyle/>
          <a:p>
            <a:pPr lvl="0"/>
            <a:fld id="{05702B79-6226-4644-BDEA-9D3DD94D85DF}" type="slidenum">
              <a:t>‹#›</a:t>
            </a:fld>
            <a:endParaRPr lang="pl-PL"/>
          </a:p>
        </p:txBody>
      </p:sp>
    </p:spTree>
    <p:extLst>
      <p:ext uri="{BB962C8B-B14F-4D97-AF65-F5344CB8AC3E}">
        <p14:creationId xmlns:p14="http://schemas.microsoft.com/office/powerpoint/2010/main" val="1195517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60363" y="1979613"/>
            <a:ext cx="4513262"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26025" y="1979613"/>
            <a:ext cx="4513263"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83CA433F-AEFD-4DF0-97D1-65AC31284568}" type="slidenum">
              <a:t>‹#›</a:t>
            </a:fld>
            <a:endParaRPr lang="pl-PL"/>
          </a:p>
        </p:txBody>
      </p:sp>
    </p:spTree>
    <p:extLst>
      <p:ext uri="{BB962C8B-B14F-4D97-AF65-F5344CB8AC3E}">
        <p14:creationId xmlns:p14="http://schemas.microsoft.com/office/powerpoint/2010/main" val="1419091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4825" y="303213"/>
            <a:ext cx="9072563" cy="1258887"/>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pPr lvl="0"/>
            <a:endParaRPr lang="pl-PL"/>
          </a:p>
        </p:txBody>
      </p:sp>
      <p:sp>
        <p:nvSpPr>
          <p:cNvPr id="8" name="Symbol zastępczy stopki 7"/>
          <p:cNvSpPr>
            <a:spLocks noGrp="1"/>
          </p:cNvSpPr>
          <p:nvPr>
            <p:ph type="ftr" sz="quarter" idx="11"/>
          </p:nvPr>
        </p:nvSpPr>
        <p:spPr/>
        <p:txBody>
          <a:bodyPr/>
          <a:lstStyle/>
          <a:p>
            <a:pPr lvl="0"/>
            <a:endParaRPr lang="pl-PL"/>
          </a:p>
        </p:txBody>
      </p:sp>
      <p:sp>
        <p:nvSpPr>
          <p:cNvPr id="9" name="Symbol zastępczy numeru slajdu 8"/>
          <p:cNvSpPr>
            <a:spLocks noGrp="1"/>
          </p:cNvSpPr>
          <p:nvPr>
            <p:ph type="sldNum" sz="quarter" idx="12"/>
          </p:nvPr>
        </p:nvSpPr>
        <p:spPr/>
        <p:txBody>
          <a:bodyPr/>
          <a:lstStyle/>
          <a:p>
            <a:pPr lvl="0"/>
            <a:fld id="{A954B297-4024-4BCF-B4E2-1934477431BB}" type="slidenum">
              <a:t>‹#›</a:t>
            </a:fld>
            <a:endParaRPr lang="pl-PL"/>
          </a:p>
        </p:txBody>
      </p:sp>
    </p:spTree>
    <p:extLst>
      <p:ext uri="{BB962C8B-B14F-4D97-AF65-F5344CB8AC3E}">
        <p14:creationId xmlns:p14="http://schemas.microsoft.com/office/powerpoint/2010/main" val="13481593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pPr lvl="0"/>
            <a:endParaRPr lang="pl-PL"/>
          </a:p>
        </p:txBody>
      </p:sp>
      <p:sp>
        <p:nvSpPr>
          <p:cNvPr id="4" name="Symbol zastępczy stopki 3"/>
          <p:cNvSpPr>
            <a:spLocks noGrp="1"/>
          </p:cNvSpPr>
          <p:nvPr>
            <p:ph type="ftr" sz="quarter" idx="11"/>
          </p:nvPr>
        </p:nvSpPr>
        <p:spPr/>
        <p:txBody>
          <a:bodyPr/>
          <a:lstStyle/>
          <a:p>
            <a:pPr lvl="0"/>
            <a:endParaRPr lang="pl-PL"/>
          </a:p>
        </p:txBody>
      </p:sp>
      <p:sp>
        <p:nvSpPr>
          <p:cNvPr id="5" name="Symbol zastępczy numeru slajdu 4"/>
          <p:cNvSpPr>
            <a:spLocks noGrp="1"/>
          </p:cNvSpPr>
          <p:nvPr>
            <p:ph type="sldNum" sz="quarter" idx="12"/>
          </p:nvPr>
        </p:nvSpPr>
        <p:spPr/>
        <p:txBody>
          <a:bodyPr/>
          <a:lstStyle/>
          <a:p>
            <a:pPr lvl="0"/>
            <a:fld id="{D38A9350-785A-4D24-9198-C120FCE8D7FA}" type="slidenum">
              <a:t>‹#›</a:t>
            </a:fld>
            <a:endParaRPr lang="pl-PL"/>
          </a:p>
        </p:txBody>
      </p:sp>
    </p:spTree>
    <p:extLst>
      <p:ext uri="{BB962C8B-B14F-4D97-AF65-F5344CB8AC3E}">
        <p14:creationId xmlns:p14="http://schemas.microsoft.com/office/powerpoint/2010/main" val="2982371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pPr lvl="0"/>
            <a:endParaRPr lang="pl-PL"/>
          </a:p>
        </p:txBody>
      </p:sp>
      <p:sp>
        <p:nvSpPr>
          <p:cNvPr id="3" name="Symbol zastępczy stopki 2"/>
          <p:cNvSpPr>
            <a:spLocks noGrp="1"/>
          </p:cNvSpPr>
          <p:nvPr>
            <p:ph type="ftr" sz="quarter" idx="11"/>
          </p:nvPr>
        </p:nvSpPr>
        <p:spPr/>
        <p:txBody>
          <a:bodyPr/>
          <a:lstStyle/>
          <a:p>
            <a:pPr lvl="0"/>
            <a:endParaRPr lang="pl-PL"/>
          </a:p>
        </p:txBody>
      </p:sp>
      <p:sp>
        <p:nvSpPr>
          <p:cNvPr id="4" name="Symbol zastępczy numeru slajdu 3"/>
          <p:cNvSpPr>
            <a:spLocks noGrp="1"/>
          </p:cNvSpPr>
          <p:nvPr>
            <p:ph type="sldNum" sz="quarter" idx="12"/>
          </p:nvPr>
        </p:nvSpPr>
        <p:spPr/>
        <p:txBody>
          <a:bodyPr/>
          <a:lstStyle/>
          <a:p>
            <a:pPr lvl="0"/>
            <a:fld id="{9DA3C8D6-7A59-4700-99C2-6BA673F15206}" type="slidenum">
              <a:t>‹#›</a:t>
            </a:fld>
            <a:endParaRPr lang="pl-PL"/>
          </a:p>
        </p:txBody>
      </p:sp>
    </p:spTree>
    <p:extLst>
      <p:ext uri="{BB962C8B-B14F-4D97-AF65-F5344CB8AC3E}">
        <p14:creationId xmlns:p14="http://schemas.microsoft.com/office/powerpoint/2010/main" val="458160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04825" y="301625"/>
            <a:ext cx="3316288" cy="1279525"/>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6435DA76-6BC2-4999-AD1A-2D6CE0052D7C}" type="slidenum">
              <a:t>‹#›</a:t>
            </a:fld>
            <a:endParaRPr lang="pl-PL"/>
          </a:p>
        </p:txBody>
      </p:sp>
    </p:spTree>
    <p:extLst>
      <p:ext uri="{BB962C8B-B14F-4D97-AF65-F5344CB8AC3E}">
        <p14:creationId xmlns:p14="http://schemas.microsoft.com/office/powerpoint/2010/main" val="2480113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976438" y="5291138"/>
            <a:ext cx="6048375" cy="625475"/>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pPr lvl="0"/>
            <a:endParaRPr lang="pl-PL"/>
          </a:p>
        </p:txBody>
      </p:sp>
      <p:sp>
        <p:nvSpPr>
          <p:cNvPr id="6" name="Symbol zastępczy stopki 5"/>
          <p:cNvSpPr>
            <a:spLocks noGrp="1"/>
          </p:cNvSpPr>
          <p:nvPr>
            <p:ph type="ftr" sz="quarter" idx="11"/>
          </p:nvPr>
        </p:nvSpPr>
        <p:spPr/>
        <p:txBody>
          <a:bodyPr/>
          <a:lstStyle/>
          <a:p>
            <a:pPr lvl="0"/>
            <a:endParaRPr lang="pl-PL"/>
          </a:p>
        </p:txBody>
      </p:sp>
      <p:sp>
        <p:nvSpPr>
          <p:cNvPr id="7" name="Symbol zastępczy numeru slajdu 6"/>
          <p:cNvSpPr>
            <a:spLocks noGrp="1"/>
          </p:cNvSpPr>
          <p:nvPr>
            <p:ph type="sldNum" sz="quarter" idx="12"/>
          </p:nvPr>
        </p:nvSpPr>
        <p:spPr/>
        <p:txBody>
          <a:bodyPr/>
          <a:lstStyle/>
          <a:p>
            <a:pPr lvl="0"/>
            <a:fld id="{9E409D72-8D24-4A5A-9AB8-85E3717145A0}" type="slidenum">
              <a:t>‹#›</a:t>
            </a:fld>
            <a:endParaRPr lang="pl-PL"/>
          </a:p>
        </p:txBody>
      </p:sp>
    </p:spTree>
    <p:extLst>
      <p:ext uri="{BB962C8B-B14F-4D97-AF65-F5344CB8AC3E}">
        <p14:creationId xmlns:p14="http://schemas.microsoft.com/office/powerpoint/2010/main" val="957317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owolny kształt 1"/>
          <p:cNvSpPr/>
          <p:nvPr/>
        </p:nvSpPr>
        <p:spPr>
          <a:xfrm>
            <a:off x="0" y="180000"/>
            <a:ext cx="9720000" cy="12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74C3C"/>
          </a:solidFill>
          <a:ln>
            <a:noFill/>
            <a:prstDash val="solid"/>
          </a:ln>
        </p:spPr>
        <p:txBody>
          <a:bodyPr vert="horz" lIns="0" tIns="0" rIns="0" bIns="0" anchor="ctr" anchorCtr="0"/>
          <a:lstStyle/>
          <a:p>
            <a:pPr lvl="0" rtl="0" hangingPunct="0">
              <a:buNone/>
              <a:tabLst/>
            </a:pPr>
            <a:endParaRPr lang="pl-PL" sz="1800" b="1" kern="1200">
              <a:solidFill>
                <a:srgbClr val="FFFFFF"/>
              </a:solidFill>
              <a:latin typeface="Source Sans Pro Black" pitchFamily="34"/>
              <a:ea typeface="Segoe UI" pitchFamily="2"/>
              <a:cs typeface="Tahoma" pitchFamily="2"/>
            </a:endParaRPr>
          </a:p>
        </p:txBody>
      </p:sp>
      <p:sp>
        <p:nvSpPr>
          <p:cNvPr id="3" name="Dowolny kształt 2"/>
          <p:cNvSpPr/>
          <p:nvPr/>
        </p:nvSpPr>
        <p:spPr>
          <a:xfrm>
            <a:off x="7560000" y="6840000"/>
            <a:ext cx="252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74C3C"/>
          </a:solidFill>
          <a:ln>
            <a:noFill/>
            <a:prstDash val="solid"/>
          </a:ln>
        </p:spPr>
        <p:txBody>
          <a:bodyPr vert="horz" lIns="0" tIns="0" rIns="0" bIns="0" anchor="ctr" anchorCtr="0"/>
          <a:lstStyle/>
          <a:p>
            <a:pPr lvl="0" rtl="0" hangingPunct="0">
              <a:buNone/>
              <a:tabLst/>
            </a:pPr>
            <a:endParaRPr lang="pl-PL" sz="1800" b="1" kern="1200">
              <a:solidFill>
                <a:srgbClr val="FFFFFF"/>
              </a:solidFill>
              <a:latin typeface="Source Sans Pro Black" pitchFamily="34"/>
              <a:ea typeface="Segoe UI" pitchFamily="2"/>
              <a:cs typeface="Tahoma" pitchFamily="2"/>
            </a:endParaRPr>
          </a:p>
        </p:txBody>
      </p:sp>
      <p:sp>
        <p:nvSpPr>
          <p:cNvPr id="4" name="Dowolny kształt 3"/>
          <p:cNvSpPr/>
          <p:nvPr/>
        </p:nvSpPr>
        <p:spPr>
          <a:xfrm>
            <a:off x="900000" y="6840000"/>
            <a:ext cx="648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BDC3C7"/>
          </a:solidFill>
          <a:ln>
            <a:noFill/>
            <a:prstDash val="solid"/>
          </a:ln>
        </p:spPr>
        <p:txBody>
          <a:bodyPr vert="horz" lIns="0" tIns="0" rIns="0" bIns="0" anchor="ctr" anchorCtr="0"/>
          <a:lstStyle/>
          <a:p>
            <a:pPr lvl="0" rtl="0" hangingPunct="0">
              <a:buNone/>
              <a:tabLst/>
            </a:pPr>
            <a:endParaRPr lang="pl-PL" sz="1800" b="1" kern="1200">
              <a:solidFill>
                <a:srgbClr val="FFFFFF"/>
              </a:solidFill>
              <a:latin typeface="Source Sans Pro Black" pitchFamily="34"/>
              <a:ea typeface="Segoe UI" pitchFamily="2"/>
              <a:cs typeface="Tahoma" pitchFamily="2"/>
            </a:endParaRPr>
          </a:p>
        </p:txBody>
      </p:sp>
      <p:sp>
        <p:nvSpPr>
          <p:cNvPr id="5" name="Dowolny kształt 4"/>
          <p:cNvSpPr/>
          <p:nvPr/>
        </p:nvSpPr>
        <p:spPr>
          <a:xfrm>
            <a:off x="180000" y="6840000"/>
            <a:ext cx="540000" cy="5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lIns="0" tIns="0" rIns="0" bIns="0" anchor="ctr" anchorCtr="0"/>
          <a:lstStyle/>
          <a:p>
            <a:pPr lvl="0" rtl="0" hangingPunct="0">
              <a:buNone/>
              <a:tabLst/>
            </a:pPr>
            <a:endParaRPr lang="pl-PL" sz="1800" b="1" kern="1200">
              <a:solidFill>
                <a:srgbClr val="FFFFFF"/>
              </a:solidFill>
              <a:latin typeface="Source Sans Pro Black" pitchFamily="34"/>
              <a:ea typeface="Segoe UI" pitchFamily="2"/>
              <a:cs typeface="Tahoma" pitchFamily="2"/>
            </a:endParaRPr>
          </a:p>
        </p:txBody>
      </p:sp>
      <p:sp>
        <p:nvSpPr>
          <p:cNvPr id="6" name="Symbol zastępczy tytułu 5"/>
          <p:cNvSpPr txBox="1">
            <a:spLocks noGrp="1"/>
          </p:cNvSpPr>
          <p:nvPr>
            <p:ph type="title"/>
          </p:nvPr>
        </p:nvSpPr>
        <p:spPr>
          <a:xfrm>
            <a:off x="360000" y="360000"/>
            <a:ext cx="9360000" cy="900000"/>
          </a:xfrm>
          <a:prstGeom prst="rect">
            <a:avLst/>
          </a:prstGeom>
          <a:noFill/>
          <a:ln>
            <a:noFill/>
          </a:ln>
        </p:spPr>
        <p:txBody>
          <a:bodyPr wrap="square" lIns="0" tIns="0" rIns="0" bIns="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7" name="Symbol zastępczy tekstu 6"/>
          <p:cNvSpPr txBox="1">
            <a:spLocks noGrp="1"/>
          </p:cNvSpPr>
          <p:nvPr>
            <p:ph type="body" idx="1"/>
          </p:nvPr>
        </p:nvSpPr>
        <p:spPr>
          <a:xfrm>
            <a:off x="360000" y="1980000"/>
            <a:ext cx="9180000" cy="4680000"/>
          </a:xfrm>
          <a:prstGeom prst="rect">
            <a:avLst/>
          </a:prstGeom>
          <a:noFill/>
          <a:ln>
            <a:noFill/>
          </a:ln>
        </p:spPr>
        <p:txBody>
          <a:bodyPr lIns="0" tIns="0" rIns="0" bIns="0"/>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8" name="Symbol zastępczy daty 7"/>
          <p:cNvSpPr txBox="1">
            <a:spLocks noGrp="1"/>
          </p:cNvSpPr>
          <p:nvPr>
            <p:ph type="dt" sz="half" idx="2"/>
          </p:nvPr>
        </p:nvSpPr>
        <p:spPr>
          <a:xfrm>
            <a:off x="7560000" y="6840000"/>
            <a:ext cx="2340000" cy="521639"/>
          </a:xfrm>
          <a:prstGeom prst="rect">
            <a:avLst/>
          </a:prstGeom>
          <a:noFill/>
          <a:ln>
            <a:noFill/>
          </a:ln>
        </p:spPr>
        <p:txBody>
          <a:bodyPr vert="horz" lIns="0" tIns="0" rIns="0" bIns="0" anchor="ctr" anchorCtr="0"/>
          <a:lstStyle>
            <a:lvl1pPr lvl="0" algn="r" rtl="0" hangingPunct="0">
              <a:buNone/>
              <a:tabLst/>
              <a:defRPr lang="pl-PL" sz="1800" b="1" kern="1200">
                <a:solidFill>
                  <a:srgbClr val="FFFFFF"/>
                </a:solidFill>
                <a:latin typeface="Source Sans Pro Black" pitchFamily="34"/>
                <a:ea typeface="Segoe UI" pitchFamily="2"/>
                <a:cs typeface="Tahoma" pitchFamily="2"/>
              </a:defRPr>
            </a:lvl1pPr>
          </a:lstStyle>
          <a:p>
            <a:pPr lvl="0"/>
            <a:endParaRPr lang="pl-PL"/>
          </a:p>
        </p:txBody>
      </p:sp>
      <p:sp>
        <p:nvSpPr>
          <p:cNvPr id="9" name="Symbol zastępczy stopki 8"/>
          <p:cNvSpPr txBox="1">
            <a:spLocks noGrp="1"/>
          </p:cNvSpPr>
          <p:nvPr>
            <p:ph type="ftr" sz="quarter" idx="3"/>
          </p:nvPr>
        </p:nvSpPr>
        <p:spPr>
          <a:xfrm>
            <a:off x="1080000" y="6840000"/>
            <a:ext cx="3240000" cy="540000"/>
          </a:xfrm>
          <a:prstGeom prst="rect">
            <a:avLst/>
          </a:prstGeom>
          <a:noFill/>
          <a:ln>
            <a:noFill/>
          </a:ln>
        </p:spPr>
        <p:txBody>
          <a:bodyPr vert="horz" lIns="0" tIns="0" rIns="0" bIns="0" anchor="ctr" anchorCtr="0"/>
          <a:lstStyle>
            <a:lvl1pPr lvl="0" algn="ctr" rtl="0" hangingPunct="0">
              <a:buNone/>
              <a:tabLst/>
              <a:defRPr lang="pl-PL" sz="1800" b="1" kern="1200">
                <a:solidFill>
                  <a:srgbClr val="FFFFFF"/>
                </a:solidFill>
                <a:latin typeface="Source Sans Pro Black" pitchFamily="34"/>
                <a:ea typeface="Segoe UI" pitchFamily="2"/>
                <a:cs typeface="Tahoma" pitchFamily="2"/>
              </a:defRPr>
            </a:lvl1pPr>
          </a:lstStyle>
          <a:p>
            <a:pPr lvl="0"/>
            <a:endParaRPr lang="pl-PL"/>
          </a:p>
        </p:txBody>
      </p:sp>
      <p:sp>
        <p:nvSpPr>
          <p:cNvPr id="10" name="Symbol zastępczy numeru slajdu 9"/>
          <p:cNvSpPr txBox="1">
            <a:spLocks noGrp="1"/>
          </p:cNvSpPr>
          <p:nvPr>
            <p:ph type="sldNum" sz="quarter" idx="4"/>
          </p:nvPr>
        </p:nvSpPr>
        <p:spPr>
          <a:xfrm>
            <a:off x="180000" y="6840000"/>
            <a:ext cx="540000" cy="540000"/>
          </a:xfrm>
          <a:prstGeom prst="rect">
            <a:avLst/>
          </a:prstGeom>
          <a:solidFill>
            <a:srgbClr val="E74C3C"/>
          </a:solidFill>
          <a:ln>
            <a:noFill/>
          </a:ln>
        </p:spPr>
        <p:txBody>
          <a:bodyPr vert="horz" lIns="0" tIns="0" rIns="0" bIns="0" anchor="ctr" anchorCtr="0"/>
          <a:lstStyle>
            <a:lvl1pPr lvl="0" algn="ctr" rtl="0" hangingPunct="0">
              <a:buNone/>
              <a:tabLst/>
              <a:defRPr lang="pl-PL" sz="1800" b="1" kern="1200">
                <a:solidFill>
                  <a:srgbClr val="FFFFFF"/>
                </a:solidFill>
                <a:latin typeface="Source Sans Pro Black" pitchFamily="34"/>
                <a:ea typeface="Segoe UI" pitchFamily="2"/>
                <a:cs typeface="Tahoma" pitchFamily="2"/>
              </a:defRPr>
            </a:lvl1pPr>
          </a:lstStyle>
          <a:p>
            <a:pPr lvl="0"/>
            <a:fld id="{19781A41-EA6C-4588-BC19-BD38E8BB2ED8}"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hangingPunct="1">
        <a:tabLst/>
        <a:defRPr lang="pl-PL" sz="3200" b="1" i="0" u="none" strike="noStrike" kern="1200" cap="none">
          <a:ln>
            <a:noFill/>
          </a:ln>
          <a:solidFill>
            <a:srgbClr val="FFFFFF"/>
          </a:solidFill>
          <a:latin typeface="Source Sans Pro Black" pitchFamily="34"/>
        </a:defRPr>
      </a:lvl1pPr>
    </p:titleStyle>
    <p:bodyStyle>
      <a:lvl1pPr marL="0" marR="0" indent="0" hangingPunct="1">
        <a:spcBef>
          <a:spcPts val="0"/>
        </a:spcBef>
        <a:spcAft>
          <a:spcPts val="1142"/>
        </a:spcAft>
        <a:tabLst/>
        <a:defRPr lang="pl-PL" sz="2600" b="1" i="0" u="none" strike="noStrike" kern="1200" cap="none">
          <a:ln>
            <a:noFill/>
          </a:ln>
          <a:solidFill>
            <a:srgbClr val="1C1C1C"/>
          </a:solidFill>
          <a:latin typeface="Source Sans Pro Semibold" pitchFamily="34"/>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Dowolny kształt 1"/>
          <p:cNvSpPr/>
          <p:nvPr/>
        </p:nvSpPr>
        <p:spPr>
          <a:xfrm>
            <a:off x="0" y="3150000"/>
            <a:ext cx="9720000" cy="126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E74C3C"/>
          </a:solidFill>
          <a:ln>
            <a:noFill/>
            <a:prstDash val="solid"/>
          </a:ln>
        </p:spPr>
        <p:txBody>
          <a:bodyPr wrap="none" lIns="90000" tIns="45000" rIns="90000" bIns="45000" anchor="ctr" anchorCtr="0" compatLnSpc="0"/>
          <a:lstStyle/>
          <a:p>
            <a:pPr marL="0" marR="0" lvl="0" indent="0" hangingPunct="1">
              <a:lnSpc>
                <a:spcPct val="100000"/>
              </a:lnSpc>
              <a:spcBef>
                <a:spcPts val="0"/>
              </a:spcBef>
              <a:spcAft>
                <a:spcPts val="0"/>
              </a:spcAft>
              <a:buNone/>
              <a:tabLst/>
            </a:pPr>
            <a:endParaRPr lang="pl-PL" sz="1800" b="0" i="0" u="none" strike="noStrike" kern="1200" cap="none">
              <a:ln>
                <a:noFill/>
              </a:ln>
              <a:latin typeface="Source Sans Pro" pitchFamily="34"/>
              <a:ea typeface="Segoe UI" pitchFamily="2"/>
              <a:cs typeface="Tahoma" pitchFamily="2"/>
            </a:endParaRPr>
          </a:p>
        </p:txBody>
      </p:sp>
      <p:sp>
        <p:nvSpPr>
          <p:cNvPr id="3" name="Symbol zastępczy tytułu 2"/>
          <p:cNvSpPr txBox="1">
            <a:spLocks noGrp="1"/>
          </p:cNvSpPr>
          <p:nvPr>
            <p:ph type="title"/>
          </p:nvPr>
        </p:nvSpPr>
        <p:spPr>
          <a:xfrm>
            <a:off x="360000" y="3330000"/>
            <a:ext cx="9360000" cy="900000"/>
          </a:xfrm>
          <a:prstGeom prst="rect">
            <a:avLst/>
          </a:prstGeom>
          <a:noFill/>
          <a:ln>
            <a:noFill/>
          </a:ln>
        </p:spPr>
        <p:txBody>
          <a:bodyPr wrap="square" lIns="0" tIns="0" rIns="0" bIns="0" anchor="b"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4" name="Symbol zastępczy tekstu 3"/>
          <p:cNvSpPr txBox="1">
            <a:spLocks noGrp="1"/>
          </p:cNvSpPr>
          <p:nvPr>
            <p:ph type="body" idx="1"/>
          </p:nvPr>
        </p:nvSpPr>
        <p:spPr>
          <a:xfrm>
            <a:off x="540000" y="4680000"/>
            <a:ext cx="9180000" cy="2520000"/>
          </a:xfrm>
          <a:prstGeom prst="rect">
            <a:avLst/>
          </a:prstGeom>
          <a:noFill/>
          <a:ln>
            <a:noFill/>
          </a:ln>
        </p:spPr>
        <p:txBody>
          <a:bodyPr lIns="0" tIns="0" rIns="0" bIns="0"/>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1"/>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txBox="1">
            <a:spLocks noGrp="1"/>
          </p:cNvSpPr>
          <p:nvPr>
            <p:ph type="dt" sz="half" idx="2"/>
          </p:nvPr>
        </p:nvSpPr>
        <p:spPr>
          <a:xfrm>
            <a:off x="7560000" y="6840000"/>
            <a:ext cx="2340000" cy="540000"/>
          </a:xfrm>
          <a:prstGeom prst="rect">
            <a:avLst/>
          </a:prstGeom>
          <a:noFill/>
          <a:ln>
            <a:noFill/>
          </a:ln>
        </p:spPr>
        <p:txBody>
          <a:bodyPr vert="horz" lIns="0" tIns="0" rIns="0" bIns="0" anchor="ctr" anchorCtr="0"/>
          <a:lstStyle>
            <a:lvl1pPr lvl="0" algn="l" rtl="0" hangingPunct="0">
              <a:buNone/>
              <a:tabLst/>
              <a:defRPr lang="pl-PL" sz="1800" b="1" kern="1200">
                <a:solidFill>
                  <a:srgbClr val="E74C3C"/>
                </a:solidFill>
                <a:latin typeface="Source Sans Pro Black" pitchFamily="34"/>
                <a:ea typeface="Segoe UI" pitchFamily="2"/>
                <a:cs typeface="Tahoma" pitchFamily="2"/>
              </a:defRPr>
            </a:lvl1pPr>
          </a:lstStyle>
          <a:p>
            <a:pPr lvl="0"/>
            <a:endParaRPr lang="pl-PL"/>
          </a:p>
        </p:txBody>
      </p:sp>
      <p:sp>
        <p:nvSpPr>
          <p:cNvPr id="6" name="Symbol zastępczy stopki 5"/>
          <p:cNvSpPr txBox="1">
            <a:spLocks noGrp="1"/>
          </p:cNvSpPr>
          <p:nvPr>
            <p:ph type="ftr" sz="quarter" idx="3"/>
          </p:nvPr>
        </p:nvSpPr>
        <p:spPr>
          <a:xfrm>
            <a:off x="1080000" y="6840000"/>
            <a:ext cx="3240000" cy="540000"/>
          </a:xfrm>
          <a:prstGeom prst="rect">
            <a:avLst/>
          </a:prstGeom>
          <a:noFill/>
          <a:ln>
            <a:noFill/>
          </a:ln>
        </p:spPr>
        <p:txBody>
          <a:bodyPr vert="horz" lIns="0" tIns="0" rIns="0" bIns="0" anchor="ctr" anchorCtr="0"/>
          <a:lstStyle>
            <a:lvl1pPr lvl="0" algn="ctr" rtl="0" hangingPunct="0">
              <a:buNone/>
              <a:tabLst/>
              <a:defRPr lang="pl-PL" sz="1800" b="1" kern="1200">
                <a:solidFill>
                  <a:srgbClr val="E74C3C"/>
                </a:solidFill>
                <a:latin typeface="Source Sans Pro Black" pitchFamily="34"/>
                <a:ea typeface="Segoe UI" pitchFamily="2"/>
                <a:cs typeface="Tahoma" pitchFamily="2"/>
              </a:defRPr>
            </a:lvl1pPr>
          </a:lstStyle>
          <a:p>
            <a:pPr lvl="0"/>
            <a:endParaRPr lang="pl-PL"/>
          </a:p>
        </p:txBody>
      </p:sp>
      <p:sp>
        <p:nvSpPr>
          <p:cNvPr id="7" name="Symbol zastępczy numeru slajdu 6"/>
          <p:cNvSpPr txBox="1">
            <a:spLocks noGrp="1"/>
          </p:cNvSpPr>
          <p:nvPr>
            <p:ph type="sldNum" sz="quarter" idx="4"/>
          </p:nvPr>
        </p:nvSpPr>
        <p:spPr>
          <a:xfrm>
            <a:off x="180000" y="6840000"/>
            <a:ext cx="540000" cy="540000"/>
          </a:xfrm>
          <a:prstGeom prst="rect">
            <a:avLst/>
          </a:prstGeom>
          <a:noFill/>
          <a:ln>
            <a:noFill/>
          </a:ln>
        </p:spPr>
        <p:txBody>
          <a:bodyPr vert="horz" lIns="0" tIns="0" rIns="0" bIns="0" anchorCtr="0"/>
          <a:lstStyle>
            <a:lvl1pPr lvl="0" algn="r" rtl="0" hangingPunct="0">
              <a:buNone/>
              <a:tabLst/>
              <a:defRPr lang="pl-PL" sz="1800" b="1" kern="1200">
                <a:solidFill>
                  <a:srgbClr val="E74C3C"/>
                </a:solidFill>
                <a:latin typeface="Source Sans Pro Black" pitchFamily="34"/>
                <a:ea typeface="Segoe UI" pitchFamily="2"/>
                <a:cs typeface="Tahoma" pitchFamily="2"/>
              </a:defRPr>
            </a:lvl1pPr>
          </a:lstStyle>
          <a:p>
            <a:pPr lvl="0"/>
            <a:fld id="{13A81FB5-CC9B-422F-B510-05B94802FEBA}" type="slidenum">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hangingPunct="1">
        <a:tabLst/>
        <a:defRPr lang="pl-PL" sz="3200" b="1" i="0" u="none" strike="noStrike" kern="1200" cap="none">
          <a:ln>
            <a:noFill/>
          </a:ln>
          <a:solidFill>
            <a:srgbClr val="FFFFFF"/>
          </a:solidFill>
          <a:latin typeface="Source Sans Pro Black" pitchFamily="34"/>
        </a:defRPr>
      </a:lvl1pPr>
    </p:titleStyle>
    <p:bodyStyle>
      <a:lvl1pPr marL="0" marR="0" indent="0" hangingPunct="1">
        <a:spcBef>
          <a:spcPts val="0"/>
        </a:spcBef>
        <a:spcAft>
          <a:spcPts val="1142"/>
        </a:spcAft>
        <a:tabLst/>
        <a:defRPr lang="pl-PL" sz="2600" b="1" i="0" u="none" strike="noStrike" kern="1200" cap="none">
          <a:ln>
            <a:noFill/>
          </a:ln>
          <a:solidFill>
            <a:srgbClr val="1C1C1C"/>
          </a:solidFill>
          <a:latin typeface="Source Sans Pro Semibold" pitchFamily="34"/>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ymbol zastępczy tytułu 1"/>
          <p:cNvSpPr txBox="1">
            <a:spLocks noGrp="1"/>
          </p:cNvSpPr>
          <p:nvPr>
            <p:ph type="title"/>
          </p:nvPr>
        </p:nvSpPr>
        <p:spPr>
          <a:xfrm>
            <a:off x="503999" y="301320"/>
            <a:ext cx="9071640" cy="126216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
        <p:nvSpPr>
          <p:cNvPr id="3" name="Symbol zastępczy tekstu 2"/>
          <p:cNvSpPr txBox="1">
            <a:spLocks noGrp="1"/>
          </p:cNvSpPr>
          <p:nvPr>
            <p:ph type="body" idx="1"/>
          </p:nvPr>
        </p:nvSpPr>
        <p:spPr>
          <a:xfrm>
            <a:off x="503999" y="1768680"/>
            <a:ext cx="9071640" cy="4384440"/>
          </a:xfrm>
          <a:prstGeom prst="rect">
            <a:avLst/>
          </a:prstGeom>
        </p:spPr>
        <p:txBody>
          <a:bodyPr lIns="0" tIns="0" rIns="0" bIns="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txBox="1">
            <a:spLocks noGrp="1"/>
          </p:cNvSpPr>
          <p:nvPr>
            <p:ph type="dt" sz="half" idx="2"/>
          </p:nvPr>
        </p:nvSpPr>
        <p:spPr>
          <a:xfrm>
            <a:off x="503999" y="6886800"/>
            <a:ext cx="2348280" cy="520919"/>
          </a:xfrm>
          <a:prstGeom prst="rect">
            <a:avLst/>
          </a:prstGeom>
          <a:noFill/>
          <a:ln>
            <a:noFill/>
          </a:ln>
        </p:spPr>
        <p:txBody>
          <a:bodyPr vert="horz" lIns="0" tIns="0" rIns="0" bIns="0" anchorCtr="0"/>
          <a:lstStyle>
            <a:lvl1pPr lvl="0" rtl="0" hangingPunct="0">
              <a:buNone/>
              <a:tabLst/>
              <a:defRPr lang="pl-PL" sz="1400" kern="1200">
                <a:latin typeface="Source Sans Pro" pitchFamily="18"/>
                <a:ea typeface="Segoe UI" pitchFamily="2"/>
                <a:cs typeface="Tahoma" pitchFamily="2"/>
              </a:defRPr>
            </a:lvl1pPr>
          </a:lstStyle>
          <a:p>
            <a:pPr lvl="0"/>
            <a:endParaRPr lang="pl-PL"/>
          </a:p>
        </p:txBody>
      </p:sp>
      <p:sp>
        <p:nvSpPr>
          <p:cNvPr id="5" name="Symbol zastępczy stopki 4"/>
          <p:cNvSpPr txBox="1">
            <a:spLocks noGrp="1"/>
          </p:cNvSpPr>
          <p:nvPr>
            <p:ph type="ftr" sz="quarter" idx="3"/>
          </p:nvPr>
        </p:nvSpPr>
        <p:spPr>
          <a:xfrm>
            <a:off x="3447360" y="6886800"/>
            <a:ext cx="3195000" cy="520919"/>
          </a:xfrm>
          <a:prstGeom prst="rect">
            <a:avLst/>
          </a:prstGeom>
          <a:noFill/>
          <a:ln>
            <a:noFill/>
          </a:ln>
        </p:spPr>
        <p:txBody>
          <a:bodyPr vert="horz" lIns="0" tIns="0" rIns="0" bIns="0" anchorCtr="0"/>
          <a:lstStyle>
            <a:lvl1pPr lvl="0" algn="ctr" rtl="0" hangingPunct="0">
              <a:buNone/>
              <a:tabLst/>
              <a:defRPr lang="pl-PL" sz="1400" kern="1200">
                <a:latin typeface="Source Sans Pro" pitchFamily="18"/>
                <a:ea typeface="Segoe UI" pitchFamily="2"/>
                <a:cs typeface="Tahoma" pitchFamily="2"/>
              </a:defRPr>
            </a:lvl1pPr>
          </a:lstStyle>
          <a:p>
            <a:pPr lvl="0"/>
            <a:endParaRPr lang="pl-PL"/>
          </a:p>
        </p:txBody>
      </p:sp>
      <p:sp>
        <p:nvSpPr>
          <p:cNvPr id="6" name="Symbol zastępczy numeru slajdu 5"/>
          <p:cNvSpPr txBox="1">
            <a:spLocks noGrp="1"/>
          </p:cNvSpPr>
          <p:nvPr>
            <p:ph type="sldNum" sz="quarter" idx="4"/>
          </p:nvPr>
        </p:nvSpPr>
        <p:spPr>
          <a:xfrm>
            <a:off x="7227360" y="6886800"/>
            <a:ext cx="2348280" cy="520919"/>
          </a:xfrm>
          <a:prstGeom prst="rect">
            <a:avLst/>
          </a:prstGeom>
          <a:noFill/>
          <a:ln>
            <a:noFill/>
          </a:ln>
        </p:spPr>
        <p:txBody>
          <a:bodyPr vert="horz" lIns="0" tIns="0" rIns="0" bIns="0" anchorCtr="0"/>
          <a:lstStyle>
            <a:lvl1pPr lvl="0" algn="r" rtl="0" hangingPunct="0">
              <a:buNone/>
              <a:tabLst/>
              <a:defRPr lang="pl-PL" sz="1400" kern="1200">
                <a:latin typeface="Source Sans Pro" pitchFamily="18"/>
                <a:ea typeface="Segoe UI" pitchFamily="2"/>
                <a:cs typeface="Tahoma" pitchFamily="2"/>
              </a:defRPr>
            </a:lvl1pPr>
          </a:lstStyle>
          <a:p>
            <a:pPr lvl="0"/>
            <a:fld id="{4D575E2B-BC9F-4D6D-9D5F-611C5CC3E08B}" type="slidenum">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hangingPunct="0">
        <a:tabLst/>
        <a:defRPr lang="pl-PL" sz="5870" b="0" i="0" u="none" strike="noStrike" kern="1200" cap="none">
          <a:ln>
            <a:noFill/>
          </a:ln>
          <a:highlight>
            <a:scrgbClr r="0" g="0" b="0">
              <a:alpha val="0"/>
            </a:scrgbClr>
          </a:highlight>
          <a:latin typeface="Liberation Sans" pitchFamily="18"/>
          <a:ea typeface="Microsoft YaHei" pitchFamily="2"/>
        </a:defRPr>
      </a:lvl1pPr>
    </p:titleStyle>
    <p:bodyStyle>
      <a:lvl1pPr hangingPunct="0">
        <a:tabLst/>
        <a:defRPr lang="pl-PL" sz="2400"/>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a:latin typeface="Lucida Calligraphy" pitchFamily="66"/>
                <a:cs typeface="Tahoma" pitchFamily="2"/>
              </a:rPr>
              <a:t>Marian Rejewski</a:t>
            </a:r>
          </a:p>
        </p:txBody>
      </p:sp>
      <p:sp>
        <p:nvSpPr>
          <p:cNvPr id="3" name="Podtytuł 2"/>
          <p:cNvSpPr txBox="1">
            <a:spLocks noGrp="1"/>
          </p:cNvSpPr>
          <p:nvPr>
            <p:ph type="subTitle" idx="4294967295"/>
          </p:nvPr>
        </p:nvSpPr>
        <p:spPr/>
        <p:txBody>
          <a:bodyPr vert="horz" anchor="t" anchorCtr="0"/>
          <a:lstStyle>
            <a:defPPr lvl="0">
              <a:buNone/>
            </a:defPPr>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lvl="0" algn="l" rtl="0"/>
            <a:r>
              <a:rPr lang="pl-PL" sz="2400" b="0">
                <a:latin typeface="Lucida Calligraphy" pitchFamily="66"/>
                <a:cs typeface="Tahoma" pitchFamily="2"/>
              </a:rPr>
              <a:t>Polski matematyk i kryptolog, który w 1932 roku złamał szyfr Enigmy, najważniejszej maszyny szyfrującej używanej przez hitlerowskie Niemcy, porucznik Armii Polskiej w Wielkiej Brytanii. (ur. 16 Sierpnia 1905 w Bydgoszczy, zm. 13 lutego 1980 w Warszawie)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5" name="Symbol zastępczy numeru slajdu 3"/>
          <p:cNvSpPr>
            <a:spLocks noGrp="1"/>
          </p:cNvSpPr>
          <p:nvPr>
            <p:ph type="sldNum" sz="quarter" idx="12"/>
          </p:nvPr>
        </p:nvSpPr>
        <p:spPr/>
        <p:txBody>
          <a:bodyPr/>
          <a:lstStyle/>
          <a:p>
            <a:pPr lvl="0"/>
            <a:fld id="{4ECA7B11-4DF7-4BAD-BC27-9DE1197BF7E2}" type="slidenum">
              <a:t>10</a:t>
            </a:fld>
            <a:endParaRPr lang="pl-PL"/>
          </a:p>
        </p:txBody>
      </p:sp>
      <p:pic>
        <p:nvPicPr>
          <p:cNvPr id="2" name=""/>
          <p:cNvPicPr>
            <a:picLocks noChangeAspect="1"/>
          </p:cNvPicPr>
          <p:nvPr/>
        </p:nvPicPr>
        <p:blipFill>
          <a:blip r:embed="rId3">
            <a:lum/>
            <a:alphaModFix/>
          </a:blip>
          <a:srcRect/>
          <a:stretch>
            <a:fillRect/>
          </a:stretch>
        </p:blipFill>
        <p:spPr>
          <a:xfrm>
            <a:off x="594360" y="2174760"/>
            <a:ext cx="3509639" cy="3369240"/>
          </a:xfrm>
          <a:prstGeom prst="rect">
            <a:avLst/>
          </a:prstGeom>
          <a:noFill/>
          <a:ln>
            <a:noFill/>
          </a:ln>
          <a:effectLst>
            <a:outerShdw dist="101823" dir="2700000" algn="tl">
              <a:srgbClr val="808080"/>
            </a:outerShdw>
          </a:effectLst>
        </p:spPr>
      </p:pic>
      <p:pic>
        <p:nvPicPr>
          <p:cNvPr id="3" name=""/>
          <p:cNvPicPr>
            <a:picLocks noChangeAspect="1"/>
          </p:cNvPicPr>
          <p:nvPr/>
        </p:nvPicPr>
        <p:blipFill>
          <a:blip r:embed="rId4">
            <a:lum/>
            <a:alphaModFix/>
          </a:blip>
          <a:srcRect/>
          <a:stretch>
            <a:fillRect/>
          </a:stretch>
        </p:blipFill>
        <p:spPr>
          <a:xfrm>
            <a:off x="4752000" y="2232000"/>
            <a:ext cx="2280960" cy="3323519"/>
          </a:xfrm>
          <a:prstGeom prst="rect">
            <a:avLst/>
          </a:prstGeom>
          <a:noFill/>
          <a:ln>
            <a:noFill/>
          </a:ln>
          <a:effectLst>
            <a:outerShdw dist="101823" dir="2700000" algn="tl">
              <a:srgbClr val="808080"/>
            </a:outerShdw>
          </a:effectLst>
        </p:spPr>
      </p:pic>
      <p:pic>
        <p:nvPicPr>
          <p:cNvPr id="4" name=""/>
          <p:cNvPicPr>
            <a:picLocks noChangeAspect="1"/>
          </p:cNvPicPr>
          <p:nvPr/>
        </p:nvPicPr>
        <p:blipFill>
          <a:blip r:embed="rId5">
            <a:lum/>
            <a:alphaModFix/>
          </a:blip>
          <a:srcRect/>
          <a:stretch>
            <a:fillRect/>
          </a:stretch>
        </p:blipFill>
        <p:spPr>
          <a:xfrm>
            <a:off x="7632000" y="2448000"/>
            <a:ext cx="1898280" cy="2852640"/>
          </a:xfrm>
          <a:prstGeom prst="rect">
            <a:avLst/>
          </a:prstGeom>
          <a:noFill/>
          <a:ln>
            <a:noFill/>
          </a:ln>
          <a:effectLst>
            <a:outerShdw dist="101823" dir="2700000" algn="tl">
              <a:srgbClr val="808080"/>
            </a:outerShdw>
          </a:effectLst>
        </p:spPr>
      </p:pic>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5" name="Symbol zastępczy numeru slajdu 3"/>
          <p:cNvSpPr>
            <a:spLocks noGrp="1"/>
          </p:cNvSpPr>
          <p:nvPr>
            <p:ph type="sldNum" sz="quarter" idx="12"/>
          </p:nvPr>
        </p:nvSpPr>
        <p:spPr/>
        <p:txBody>
          <a:bodyPr/>
          <a:lstStyle/>
          <a:p>
            <a:pPr lvl="0"/>
            <a:fld id="{ED3115A1-1F53-4B28-BD6C-101ED74F79FF}" type="slidenum">
              <a:t>11</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a:latin typeface="Lucida Calligraphy" pitchFamily="66"/>
                <a:cs typeface="Tahoma" pitchFamily="2"/>
              </a:rPr>
              <a:t>Ciekawostka</a:t>
            </a:r>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algn="l" rtl="0"/>
            <a:r>
              <a:rPr lang="pl-PL" sz="2200">
                <a:latin typeface="Lucida Calligraphy" pitchFamily="66"/>
                <a:cs typeface="Tahoma" pitchFamily="2"/>
              </a:rPr>
              <a:t>W 1979 roku jego postać została uhonorowana w filmie „Sekret Enigmy” w reżyserii Romana Wionczka. W roli Rejewskiego wystąpił Tadeusz Borowski, który odgrywał tę samą postać w zrealizowanym później serialu telewizyjnym „Tajemnica Enigmy”.  </a:t>
            </a:r>
          </a:p>
        </p:txBody>
      </p:sp>
      <p:pic>
        <p:nvPicPr>
          <p:cNvPr id="4" name=""/>
          <p:cNvPicPr>
            <a:picLocks noChangeAspect="1"/>
          </p:cNvPicPr>
          <p:nvPr/>
        </p:nvPicPr>
        <p:blipFill>
          <a:blip r:embed="rId3">
            <a:lum/>
            <a:alphaModFix/>
          </a:blip>
          <a:srcRect/>
          <a:stretch>
            <a:fillRect/>
          </a:stretch>
        </p:blipFill>
        <p:spPr>
          <a:xfrm>
            <a:off x="6336000" y="4824000"/>
            <a:ext cx="2163600" cy="1223280"/>
          </a:xfrm>
          <a:prstGeom prst="rect">
            <a:avLst/>
          </a:prstGeom>
          <a:noFill/>
          <a:ln>
            <a:noFill/>
          </a:ln>
          <a:effectLst>
            <a:outerShdw dist="101823" dir="2700000" algn="tl">
              <a:srgbClr val="808080"/>
            </a:outerShdw>
          </a:effectLst>
        </p:spPr>
      </p:pic>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96DD87CC-82AF-42D1-AC42-030AB21C214B}" type="slidenum">
              <a:t>12</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a:latin typeface="Lucida Calligraphy" pitchFamily="66"/>
                <a:cs typeface="Tahoma" pitchFamily="2"/>
              </a:rPr>
              <a:t>Ciekawostka</a:t>
            </a:r>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algn="l" rtl="0"/>
            <a:r>
              <a:rPr lang="pl-PL">
                <a:latin typeface="Lucida Calligraphy" pitchFamily="66"/>
                <a:cs typeface="Tahoma" pitchFamily="2"/>
              </a:rPr>
              <a:t>12 grudnia 1978 roku Rejewski otrzymał Krzyż Oficerski Orderu Odrodzenia Polski.</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94702198-B805-4CF9-AC43-180D3367DABB}" type="slidenum">
              <a:t>13</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a:latin typeface="Lucida Calligraphy" pitchFamily="66"/>
                <a:cs typeface="Tahoma" pitchFamily="2"/>
              </a:rPr>
              <a:t>Koniec</a:t>
            </a:r>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1"/>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a:latin typeface="Lucida Calligraphy" pitchFamily="66"/>
                <a:cs typeface="Tahoma" pitchFamily="2"/>
              </a:rPr>
              <a:t>Opracowała:</a:t>
            </a:r>
          </a:p>
          <a:p>
            <a:pPr lvl="0" rtl="0"/>
            <a:r>
              <a:rPr lang="pl-PL">
                <a:latin typeface="Lucida Calligraphy" pitchFamily="66"/>
                <a:cs typeface="Tahoma" pitchFamily="2"/>
              </a:rPr>
              <a:t>Patrycja Zalewska VIII B</a:t>
            </a:r>
          </a:p>
          <a:p>
            <a:pPr lvl="0" rtl="0"/>
            <a:r>
              <a:rPr lang="pl-PL">
                <a:latin typeface="Lucida Calligraphy" pitchFamily="66"/>
                <a:cs typeface="Tahoma" pitchFamily="2"/>
              </a:rPr>
              <a:t>Wykorzystane źródła: Wikipedia</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7" name="Symbol zastępczy numeru slajdu 3"/>
          <p:cNvSpPr>
            <a:spLocks noGrp="1"/>
          </p:cNvSpPr>
          <p:nvPr>
            <p:ph type="sldNum" sz="quarter" idx="12"/>
          </p:nvPr>
        </p:nvSpPr>
        <p:spPr/>
        <p:txBody>
          <a:bodyPr/>
          <a:lstStyle/>
          <a:p>
            <a:pPr lvl="0"/>
            <a:fld id="{28B836C0-5F6C-47B3-A024-186D4F5C9F40}" type="slidenum">
              <a:t>2</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a:latin typeface="Lucida Calligraphy" pitchFamily="66"/>
                <a:cs typeface="Tahoma" pitchFamily="2"/>
              </a:rPr>
              <a:t>Młodość</a:t>
            </a:r>
          </a:p>
        </p:txBody>
      </p:sp>
      <p:sp>
        <p:nvSpPr>
          <p:cNvPr id="3" name="Symbol zastępczy tekstu 2"/>
          <p:cNvSpPr txBox="1">
            <a:spLocks noGrp="1"/>
          </p:cNvSpPr>
          <p:nvPr>
            <p:ph type="body" idx="4294967295"/>
          </p:nvPr>
        </p:nvSpPr>
        <p:spPr>
          <a:xfrm>
            <a:off x="324000" y="1800000"/>
            <a:ext cx="9180000" cy="4896000"/>
          </a:xfrm>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1900">
                <a:latin typeface="Lucida Calligraphy" pitchFamily="66"/>
                <a:cs typeface="Tahoma" pitchFamily="2"/>
              </a:rPr>
              <a:t>Urodził się 16 sierpnia 1905 roku w Bydgoszczy. Jego rodzicami byli kupiec Józef Rejewski i Matylda Thoms. Warto podkreślić, iż Rejewski dorastał na terenie zaboru niemieckiego, co wpływało na jego zdolności lingwistyczne i w późniejszym czasie zaowocowało przydatną umiejętnością posługiwania się językiem niemieckim. Marian kształcił się w Bydgoszczy, gdzie w 1923 roku zdał maturę w tamtejszym gimnazjum.</a:t>
            </a:r>
          </a:p>
        </p:txBody>
      </p:sp>
      <p:pic>
        <p:nvPicPr>
          <p:cNvPr id="4" name=""/>
          <p:cNvPicPr>
            <a:picLocks noChangeAspect="1"/>
          </p:cNvPicPr>
          <p:nvPr/>
        </p:nvPicPr>
        <p:blipFill>
          <a:blip r:embed="rId3">
            <a:lum/>
            <a:alphaModFix/>
          </a:blip>
          <a:srcRect/>
          <a:stretch>
            <a:fillRect/>
          </a:stretch>
        </p:blipFill>
        <p:spPr>
          <a:xfrm>
            <a:off x="1296000" y="4127040"/>
            <a:ext cx="1686239" cy="2280960"/>
          </a:xfrm>
          <a:prstGeom prst="rect">
            <a:avLst/>
          </a:prstGeom>
          <a:noFill/>
          <a:ln>
            <a:noFill/>
          </a:ln>
          <a:effectLst>
            <a:outerShdw dist="101823" dir="2700000" algn="tl">
              <a:srgbClr val="808080"/>
            </a:outerShdw>
          </a:effectLst>
        </p:spPr>
      </p:pic>
      <p:pic>
        <p:nvPicPr>
          <p:cNvPr id="5" name=""/>
          <p:cNvPicPr>
            <a:picLocks noChangeAspect="1"/>
          </p:cNvPicPr>
          <p:nvPr/>
        </p:nvPicPr>
        <p:blipFill>
          <a:blip r:embed="rId4">
            <a:lum/>
            <a:alphaModFix/>
          </a:blip>
          <a:srcRect/>
          <a:stretch>
            <a:fillRect/>
          </a:stretch>
        </p:blipFill>
        <p:spPr>
          <a:xfrm>
            <a:off x="4031999" y="4096800"/>
            <a:ext cx="1394280" cy="2095199"/>
          </a:xfrm>
          <a:prstGeom prst="rect">
            <a:avLst/>
          </a:prstGeom>
          <a:noFill/>
          <a:ln>
            <a:noFill/>
          </a:ln>
          <a:effectLst>
            <a:outerShdw dist="101823" dir="2700000" algn="tl">
              <a:srgbClr val="808080"/>
            </a:outerShdw>
          </a:effectLst>
        </p:spPr>
      </p:pic>
      <p:pic>
        <p:nvPicPr>
          <p:cNvPr id="6" name=""/>
          <p:cNvPicPr>
            <a:picLocks noChangeAspect="1"/>
          </p:cNvPicPr>
          <p:nvPr/>
        </p:nvPicPr>
        <p:blipFill>
          <a:blip r:embed="rId5">
            <a:lum/>
            <a:alphaModFix/>
          </a:blip>
          <a:srcRect/>
          <a:stretch>
            <a:fillRect/>
          </a:stretch>
        </p:blipFill>
        <p:spPr>
          <a:xfrm>
            <a:off x="6192000" y="3967920"/>
            <a:ext cx="3096000" cy="2152080"/>
          </a:xfrm>
          <a:prstGeom prst="rect">
            <a:avLst/>
          </a:prstGeom>
          <a:noFill/>
          <a:ln>
            <a:noFill/>
          </a:ln>
          <a:effectLst>
            <a:outerShdw dist="101823" dir="2700000" algn="tl">
              <a:srgbClr val="808080"/>
            </a:outerShdw>
          </a:effectLst>
        </p:spPr>
      </p:pic>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BE5037E4-6772-44DA-9F3C-575A90700C3E}" type="slidenum">
              <a:t>3</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rtl="0"/>
            <a:endParaRPr lang="pl-PL"/>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1600">
                <a:latin typeface="Lucida Calligraphy" pitchFamily="66"/>
                <a:cs typeface="Tahoma" pitchFamily="2"/>
              </a:rPr>
              <a:t>W 1929 roku podczas studiów matematycznych na Uniwersytecie Poznańskim Rejewski został skierowany przez profesora Zdzisława Krygowskiego na tajny kurs kryptologii, którego organizatorem było Biuro Szyfrów Oddziału II Sztabu Głównego WP. Jesienią 1930 roku utworzono w Poznaniu filię Biura Szyfrów, w której zatrudniono między innymi Mariana Rejewskiego. Dwa lata później filia została rozwiązana, a od 1 września 1932 wszystkie prace kryptologiczne przeniesiono do warszawskiego Biura Szyfrów Sztabu Głównego WP. Od września 1932 roku Rejewski zaczął pracować nad Enigmą w ciągu kilku tygodni odkrywając sposób okablowania wirników niemieckiej maszyny szyfrującej. Następnie wraz z kolegami ze studiów Różyckim i Zygalskim opracował techniki umożliwiające regularne odczytywanie szyfrogramów z Enigmy. Wkład Rejewskiego w złamanie kodu Enigmy polegał na opracowaniu katalogu kart i cyklometru, a po zmianie sposobu kodowania w 1938 roku zaprojektowaniu bomby kryptologicznej.</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61550FE1-672D-493D-A3B8-961B6BD264D9}" type="slidenum">
              <a:t>4</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rtl="0"/>
            <a:endParaRPr lang="pl-PL"/>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1400">
                <a:latin typeface="Lucida Calligraphy" pitchFamily="66"/>
                <a:cs typeface="Tahoma" pitchFamily="2"/>
              </a:rPr>
              <a:t>Na pięć tygodni przed napadem Niemiec na Polskę w 1939 roku Rejewski wraz z zespołem innych kryptologów i pracowników Biura Szyfrów zaprezentowali sposób deszyfrowania i kopię Enigmy przedstawicielom brytyjskiego i francuskiego wywiadu wojskowego. Krótko po wybuchu wojny polscy kryptolodzy ewakuowali się przez Rumunię do Francji, gdzie nadal, we współpracy z Francuzami i Brytyjczykami prowadzili prace nad dekryptażem niemieckiej korespondencji. Po raz kolejny zostali zmuszeni do ewakuacji w czerwcu 1940 roku po kapitulacji Francji, aby już po kilku miesiącach powrócić do kontrolowanej przez rząd Vichy części kraju i wznowić pracę. Po wkroczeniu Niemiec do południowej Francji 9 listopada 1942 Rejewski i Zygalski przedostali się przez Hiszpanię, Portugalię i Gibraltar do Wielkiej Brytanii, gdzie rozpoczęli pracę w jednostce radiowej Sztabu Naczelnego Wodza Polskich Sił Zbrojnych w Stanmore-Boxmoor pod Londynem, nadal prowadząc pracę nad dekryptażem mniej skomplikowanych szyfrów niemieckich. Po zakończeniu działań wojennych Marian Rejewski powrócił w 1946 roku do Polski, gdzie pracował jako urzędnik w bydgoskich fabrykach. Dopiero w 1967 roku ujawnił swój udział w złamaniu szyfru Enigmy i napisał wspomnienia, które zdeponował w ówczesnym Wojskowym Instytucie Historycznym.</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5" name="Symbol zastępczy numeru slajdu 3"/>
          <p:cNvSpPr>
            <a:spLocks noGrp="1"/>
          </p:cNvSpPr>
          <p:nvPr>
            <p:ph type="sldNum" sz="quarter" idx="12"/>
          </p:nvPr>
        </p:nvSpPr>
        <p:spPr/>
        <p:txBody>
          <a:bodyPr/>
          <a:lstStyle/>
          <a:p>
            <a:pPr lvl="0"/>
            <a:fld id="{11DA6F44-B23F-44B4-ABC2-4EEEECDBFFC4}" type="slidenum">
              <a:t>5</a:t>
            </a:fld>
            <a:endParaRPr lang="pl-PL"/>
          </a:p>
        </p:txBody>
      </p:sp>
      <p:sp>
        <p:nvSpPr>
          <p:cNvPr id="2" name="Tytuł 1"/>
          <p:cNvSpPr txBox="1">
            <a:spLocks noGrp="1"/>
          </p:cNvSpPr>
          <p:nvPr>
            <p:ph type="title" idx="4294967295"/>
          </p:nvPr>
        </p:nvSpPr>
        <p:spPr/>
        <p:txBody>
          <a:bodyPr vert="horz">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rtl="0"/>
            <a:endParaRPr lang="pl-PL"/>
          </a:p>
        </p:txBody>
      </p:sp>
      <p:sp>
        <p:nvSpPr>
          <p:cNvPr id="3" name="Podtytuł 2"/>
          <p:cNvSpPr txBox="1">
            <a:spLocks noGrp="1"/>
          </p:cNvSpPr>
          <p:nvPr>
            <p:ph type="subTitle" idx="4294967295"/>
          </p:nvPr>
        </p:nvSpPr>
        <p:spPr/>
        <p:txBody>
          <a:bodyPr vert="horz" anchor="t" anchorCtr="0">
            <a:spAutoFit/>
          </a:bodyPr>
          <a:lstStyle>
            <a:defPPr lvl="0">
              <a:buNone/>
            </a:defPPr>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lvl="0" algn="l" rtl="0"/>
            <a:r>
              <a:rPr lang="pl-PL" b="0">
                <a:latin typeface="Source Sans Pro Light" pitchFamily="34"/>
                <a:cs typeface="Tahoma" pitchFamily="2"/>
              </a:rPr>
              <a:t> </a:t>
            </a:r>
            <a:r>
              <a:rPr lang="pl-PL" sz="2200" b="0">
                <a:latin typeface="Lucida Calligraphy" pitchFamily="66"/>
                <a:cs typeface="Tahoma" pitchFamily="2"/>
              </a:rPr>
              <a:t>W 1979 roku jego postać została uhonorowana w filmie „Sekret Enigmy” w reżyserii Romana Wionczka. W roli Rejewskiego wystąpił Tadeusz Borowski, który odgrywał tę samą postać w zrealizowanym później serialu telewizyjnym „Tajemnica Enigmy”. 12 grudnia 1978 roku Rejewski otrzymał Krzyż Oficerski Orderu Odrodzenia Polski. Zmarł na zawał serca 13 lutego 1980 roku w Warszawie.</a:t>
            </a:r>
          </a:p>
          <a:p>
            <a:pPr lvl="0" algn="l" rtl="0"/>
            <a:endParaRPr lang="pl-PL" sz="2200" b="0">
              <a:latin typeface="Lucida Calligraphy" pitchFamily="66"/>
              <a:cs typeface="Tahoma" pitchFamily="2"/>
            </a:endParaRPr>
          </a:p>
        </p:txBody>
      </p:sp>
      <p:pic>
        <p:nvPicPr>
          <p:cNvPr id="4" name=""/>
          <p:cNvPicPr>
            <a:picLocks noChangeAspect="1"/>
          </p:cNvPicPr>
          <p:nvPr/>
        </p:nvPicPr>
        <p:blipFill>
          <a:blip r:embed="rId3">
            <a:lum/>
            <a:alphaModFix/>
          </a:blip>
          <a:srcRect/>
          <a:stretch>
            <a:fillRect/>
          </a:stretch>
        </p:blipFill>
        <p:spPr>
          <a:xfrm>
            <a:off x="6192000" y="5030640"/>
            <a:ext cx="2163600" cy="1223280"/>
          </a:xfrm>
          <a:prstGeom prst="rect">
            <a:avLst/>
          </a:prstGeom>
          <a:noFill/>
          <a:ln>
            <a:noFill/>
          </a:ln>
          <a:effectLst>
            <a:outerShdw dist="101823" dir="2700000" algn="tl">
              <a:srgbClr val="808080"/>
            </a:outerShdw>
          </a:effectLst>
        </p:spPr>
      </p:pic>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F1475826-5226-491F-BA28-C80E3DF05193}" type="slidenum">
              <a:t>6</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a:latin typeface="Lucida Calligraphy" pitchFamily="66"/>
                <a:cs typeface="Tahoma" pitchFamily="2"/>
              </a:rPr>
              <a:t>Maszyna Enigma</a:t>
            </a:r>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2200">
                <a:latin typeface="Lucida Calligraphy" pitchFamily="66"/>
                <a:cs typeface="Tahoma" pitchFamily="2"/>
              </a:rPr>
              <a:t>W październiku 1932, gdy prace nad kodem Kriegsmarine jeszcze trwały, Rejewski podjął w największej tajemnicy zmagania z szyfrem nowej niemieckiej maszyny Enigma I, którą Niemcy coraz częściej wykorzystywali do szyfrowania korespondencji. Pierwsza wersja Enigmy, która nie posiadała przełącznicy kablowej została złamana przez Biuro Szyfrów już przed 1931, ale próby dekryptażu Enigmy I nie przyniosły rezultatu.</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7567917C-F072-4205-9913-8B240A667563}" type="slidenum">
              <a:t>7</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rtl="0"/>
            <a:endParaRPr lang="pl-PL"/>
          </a:p>
        </p:txBody>
      </p:sp>
      <p:sp>
        <p:nvSpPr>
          <p:cNvPr id="3" name="Symbol zastępczy tekstu 2"/>
          <p:cNvSpPr txBox="1">
            <a:spLocks noGrp="1"/>
          </p:cNvSpPr>
          <p:nvPr>
            <p:ph type="body" idx="4294967295"/>
          </p:nvPr>
        </p:nvSpPr>
        <p:spPr>
          <a:xfrm>
            <a:off x="351000" y="1980000"/>
            <a:ext cx="9180000" cy="4680000"/>
          </a:xfrm>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1800">
                <a:latin typeface="Lucida Calligraphy" pitchFamily="66"/>
                <a:cs typeface="Tahoma" pitchFamily="2"/>
              </a:rPr>
              <a:t>Maszyna szyfrująca Enigma była elektromechanicznym urządzeniem wyposażonym w 26 przyciskową klawiaturę i zestaw 26 lampek oznaczonych literami alfabetu łacińskiego. Wewnątrz maszyny znajdował się zestaw wirników kodujących i bęben odwracający, których zadaniem była zamiana znaków tekstu jawnego na znaki zaszyfrowane. Dodatkowo Enigma posiadała przełącznice kablową zmieniającą pary znaków miejscami, co dodatkowo komplikowało szyfr. W celu zakodowania wiadomości operator maszyny wprowadza do niej treśc przy pomocy klawiatury  jednocześnie odczytując podświetlane żarówkami znaki już zaszyfrowanego przekazu. Każde naciśnięcie klawisza powoduje obracanie jednego lub kilku wirników ciągle zmieniając sposób kodowania kolejnych znaków.</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DB8BC886-0397-4FE5-B30B-5C6A9D6179C9}" type="slidenum">
              <a:t>8</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rtl="0"/>
            <a:endParaRPr lang="pl-PL"/>
          </a:p>
        </p:txBody>
      </p:sp>
      <p:sp>
        <p:nvSpPr>
          <p:cNvPr id="3" name="Symbol zastępczy tekstu 2"/>
          <p:cNvSpPr txBox="1">
            <a:spLocks noGrp="1"/>
          </p:cNvSpPr>
          <p:nvPr>
            <p:ph type="body" idx="4294967295"/>
          </p:nvPr>
        </p:nvSpPr>
        <p:spPr>
          <a:xfrm>
            <a:off x="378360" y="1998360"/>
            <a:ext cx="9180000" cy="4680000"/>
          </a:xfrm>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2200">
                <a:latin typeface="Lucida Calligraphy" pitchFamily="66"/>
                <a:cs typeface="Tahoma" pitchFamily="2"/>
              </a:rPr>
              <a:t>W celu nawiązania skutecznej łączności zarówno jak i maszyna  nadawcza jak i odbiorcza muszą posiadać te same ustawienia początkowe wirników (klucz dzienny). Połączenie wielu możliwości ustawienia wirników, oraz kombinacji połączeń przewodowych na przełącznicy kablowej daje w efekcie olbrzymią liczbę mozliwych ustawień początkowych maszyny. Ustawienia początkowemieniano codziennie, więc aby zachować ciągłość odczytywania niemieckich meldunków koniecznie było codzienne łamanie szyfru Enigmy na nowo.</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pPr lvl="0"/>
            <a:fld id="{DCBE0F19-D55C-4544-95A4-9BADCA8A6C63}" type="slidenum">
              <a:t>9</a:t>
            </a:fld>
            <a:endParaRPr lang="pl-PL"/>
          </a:p>
        </p:txBody>
      </p:sp>
      <p:sp>
        <p:nvSpPr>
          <p:cNvPr id="2" name="Tytuł 1"/>
          <p:cNvSpPr txBox="1">
            <a:spLocks noGrp="1"/>
          </p:cNvSpPr>
          <p:nvPr>
            <p:ph type="title" idx="4294967295"/>
          </p:nvPr>
        </p:nvSpPr>
        <p:spPr/>
        <p:txBody>
          <a:bodyPr vert="horz"/>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rtl="0">
              <a:buNone/>
            </a:pPr>
            <a:r>
              <a:rPr lang="pl-PL" sz="2400">
                <a:latin typeface="Lucida Calligraphy" pitchFamily="66"/>
                <a:cs typeface="Tahoma" pitchFamily="2"/>
              </a:rPr>
              <a:t>Aby skutecznie deszyfrowac zakodowane Enigmą wiadomosci należało:</a:t>
            </a:r>
          </a:p>
        </p:txBody>
      </p:sp>
      <p:sp>
        <p:nvSpPr>
          <p:cNvPr id="3" name="Symbol zastępczy tekstu 2"/>
          <p:cNvSpPr txBox="1">
            <a:spLocks noGrp="1"/>
          </p:cNvSpPr>
          <p:nvPr>
            <p:ph type="body" idx="4294967295"/>
          </p:nvPr>
        </p:nvSpPr>
        <p:spPr/>
        <p:txBody>
          <a:bodyPr vert="horz"/>
          <a:lstStyle>
            <a:def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defPPr>
            <a:lvl1pPr marL="0" marR="0" lvl="0" indent="0" hangingPunct="1">
              <a:spcBef>
                <a:spcPts val="0"/>
              </a:spcBef>
              <a:spcAft>
                <a:spcPts val="1142"/>
              </a:spcAft>
              <a:buNone/>
              <a:defRPr lang="pl-PL" sz="2600" b="1" i="0" u="none" strike="noStrike" kern="1200" cap="none">
                <a:ln>
                  <a:noFill/>
                </a:ln>
                <a:solidFill>
                  <a:srgbClr val="1C1C1C"/>
                </a:solidFill>
                <a:latin typeface="Source Sans Pro Semibold" pitchFamily="34"/>
              </a:defRPr>
            </a:lvl1pPr>
            <a:lvl2pPr marL="288000" marR="0" lvl="1" indent="0" hangingPunct="1">
              <a:spcBef>
                <a:spcPts val="0"/>
              </a:spcBef>
              <a:spcAft>
                <a:spcPts val="1134"/>
              </a:spcAft>
              <a:buNone/>
              <a:defRPr lang="pl-PL" sz="2200" b="0" i="0" u="none" strike="noStrike" kern="1200" cap="none">
                <a:ln>
                  <a:noFill/>
                </a:ln>
                <a:solidFill>
                  <a:srgbClr val="1C1C1C"/>
                </a:solidFill>
                <a:latin typeface="Source Sans Pro Light" pitchFamily="34"/>
              </a:defRPr>
            </a:lvl2pPr>
            <a:lvl3pPr marL="576000" marR="0" lvl="2" indent="0" hangingPunct="1">
              <a:spcBef>
                <a:spcPts val="0"/>
              </a:spcBef>
              <a:spcAft>
                <a:spcPts val="850"/>
              </a:spcAft>
              <a:buNone/>
              <a:defRPr lang="pl-PL" sz="1800" b="0" i="0" u="none" strike="noStrike" kern="1200" cap="none">
                <a:ln>
                  <a:noFill/>
                </a:ln>
                <a:solidFill>
                  <a:srgbClr val="1C1C1C"/>
                </a:solidFill>
                <a:latin typeface="Source Sans Pro Light" pitchFamily="34"/>
              </a:defRPr>
            </a:lvl3pPr>
            <a:lvl4pPr marL="864000" marR="0" lvl="3" indent="0" hangingPunct="1">
              <a:spcBef>
                <a:spcPts val="0"/>
              </a:spcBef>
              <a:spcAft>
                <a:spcPts val="567"/>
              </a:spcAft>
              <a:buNone/>
              <a:defRPr lang="pl-PL" sz="1600" b="0" i="0" u="none" strike="noStrike" kern="1200" cap="none">
                <a:ln>
                  <a:noFill/>
                </a:ln>
                <a:solidFill>
                  <a:srgbClr val="1C1C1C"/>
                </a:solidFill>
                <a:latin typeface="Source Sans Pro Light" pitchFamily="34"/>
              </a:defRPr>
            </a:lvl4pPr>
            <a:lvl5pPr marL="1152000" marR="0" lvl="4" indent="0" hangingPunct="1">
              <a:spcBef>
                <a:spcPts val="0"/>
              </a:spcBef>
              <a:spcAft>
                <a:spcPts val="283"/>
              </a:spcAft>
              <a:buNone/>
              <a:defRPr lang="pl-PL" sz="1600" b="0" i="0" u="none" strike="noStrike" kern="1200" cap="none">
                <a:ln>
                  <a:noFill/>
                </a:ln>
                <a:solidFill>
                  <a:srgbClr val="1C1C1C"/>
                </a:solidFill>
                <a:latin typeface="Source Sans Pro Light" pitchFamily="34"/>
              </a:defRPr>
            </a:lvl5pPr>
            <a:lvl6pPr marL="1440000" marR="0" lvl="5" indent="0" hangingPunct="1">
              <a:spcBef>
                <a:spcPts val="0"/>
              </a:spcBef>
              <a:spcAft>
                <a:spcPts val="283"/>
              </a:spcAft>
              <a:buNone/>
              <a:defRPr lang="pl-PL" sz="1600" b="0" i="0" u="none" strike="noStrike" kern="1200" cap="none">
                <a:ln>
                  <a:noFill/>
                </a:ln>
                <a:solidFill>
                  <a:srgbClr val="1C1C1C"/>
                </a:solidFill>
                <a:latin typeface="Source Sans Pro Light" pitchFamily="34"/>
              </a:defRPr>
            </a:lvl6pPr>
            <a:lvl7pPr marL="1728000" marR="0" lvl="6" indent="0" hangingPunct="1">
              <a:spcBef>
                <a:spcPts val="0"/>
              </a:spcBef>
              <a:spcAft>
                <a:spcPts val="283"/>
              </a:spcAft>
              <a:buNone/>
              <a:defRPr lang="pl-PL" sz="1600" b="0" i="0" u="none" strike="noStrike" kern="1200" cap="none">
                <a:ln>
                  <a:noFill/>
                </a:ln>
                <a:solidFill>
                  <a:srgbClr val="1C1C1C"/>
                </a:solidFill>
                <a:latin typeface="Source Sans Pro Light" pitchFamily="34"/>
              </a:defRPr>
            </a:lvl7pPr>
            <a:lvl8pPr marL="2015999" marR="0" lvl="7" indent="0" hangingPunct="1">
              <a:spcBef>
                <a:spcPts val="0"/>
              </a:spcBef>
              <a:spcAft>
                <a:spcPts val="283"/>
              </a:spcAft>
              <a:buNone/>
              <a:defRPr lang="pl-PL" sz="1400" b="0" i="0" u="none" strike="noStrike" kern="1200" cap="none">
                <a:ln>
                  <a:noFill/>
                </a:ln>
                <a:solidFill>
                  <a:srgbClr val="1C1C1C"/>
                </a:solidFill>
                <a:latin typeface="Source Sans Pro Light" pitchFamily="34"/>
              </a:defRPr>
            </a:lvl8pPr>
            <a:lvl9pPr marL="2304000" marR="0" lvl="8" indent="0" hangingPunct="1">
              <a:spcBef>
                <a:spcPts val="0"/>
              </a:spcBef>
              <a:spcAft>
                <a:spcPts val="283"/>
              </a:spcAft>
              <a:buNone/>
              <a:defRPr lang="pl-PL" sz="1400" b="0" i="0" u="none" strike="noStrike" kern="1200" cap="none">
                <a:ln>
                  <a:noFill/>
                </a:ln>
                <a:solidFill>
                  <a:srgbClr val="1C1C1C"/>
                </a:solidFill>
                <a:latin typeface="Source Sans Pro Light" pitchFamily="34"/>
              </a:defRPr>
            </a:lvl9pPr>
          </a:lstStyle>
          <a:p>
            <a:pPr lvl="0" rtl="0"/>
            <a:r>
              <a:rPr lang="pl-PL" sz="2200">
                <a:latin typeface="Lucida Calligraphy" pitchFamily="66"/>
                <a:cs typeface="Tahoma" pitchFamily="2"/>
              </a:rPr>
              <a:t>1. Zrozumieć ideę funkcjonowania maszyny,</a:t>
            </a:r>
          </a:p>
          <a:p>
            <a:pPr lvl="0" rtl="0"/>
            <a:r>
              <a:rPr lang="pl-PL" sz="2200">
                <a:latin typeface="Lucida Calligraphy" pitchFamily="66"/>
                <a:cs typeface="Tahoma" pitchFamily="2"/>
              </a:rPr>
              <a:t>2. Znać sposób okablowania wirników kodujących,</a:t>
            </a:r>
          </a:p>
          <a:p>
            <a:pPr lvl="0" rtl="0"/>
            <a:r>
              <a:rPr lang="pl-PL" sz="2200">
                <a:latin typeface="Lucida Calligraphy" pitchFamily="66"/>
                <a:cs typeface="Tahoma" pitchFamily="2"/>
              </a:rPr>
              <a:t>3. Znać klucz dzienny zawierający typy wykorzystanych wirników (trzy z pięciu), kolejność ich osadzenia w maszynie i ich położenia początkowe, a ponadto sposób połączeń na przełącznicy kablowej zamieniającej pary znaków</a:t>
            </a:r>
            <a:r>
              <a:rPr lang="pl-PL" sz="2200">
                <a:cs typeface="Tahoma" pitchFamily="2"/>
              </a:rPr>
              <a:t>.</a:t>
            </a:r>
          </a:p>
        </p:txBody>
      </p:sp>
    </p:spTree>
  </p:cSld>
  <p:clrMapOvr>
    <a:masterClrMapping/>
  </p:clrMapOvr>
  <p:transition spd="med">
    <p:wheel spokes="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izarin">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izarin0">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omyśln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864</Words>
  <Application>Microsoft Office PowerPoint</Application>
  <PresentationFormat>Pokaz na ekranie (4:3)</PresentationFormat>
  <Paragraphs>35</Paragraphs>
  <Slides>13</Slides>
  <Notes>13</Notes>
  <HiddenSlides>0</HiddenSlides>
  <MMClips>0</MMClips>
  <ScaleCrop>false</ScaleCrop>
  <HeadingPairs>
    <vt:vector size="4" baseType="variant">
      <vt:variant>
        <vt:lpstr>Motyw</vt:lpstr>
      </vt:variant>
      <vt:variant>
        <vt:i4>3</vt:i4>
      </vt:variant>
      <vt:variant>
        <vt:lpstr>Tytuły slajdów</vt:lpstr>
      </vt:variant>
      <vt:variant>
        <vt:i4>13</vt:i4>
      </vt:variant>
    </vt:vector>
  </HeadingPairs>
  <TitlesOfParts>
    <vt:vector size="16" baseType="lpstr">
      <vt:lpstr>Alizarin</vt:lpstr>
      <vt:lpstr>Alizarin0</vt:lpstr>
      <vt:lpstr>Domyślny</vt:lpstr>
      <vt:lpstr>Marian Rejewski</vt:lpstr>
      <vt:lpstr>Młodość</vt:lpstr>
      <vt:lpstr>Prezentacja programu PowerPoint</vt:lpstr>
      <vt:lpstr>Prezentacja programu PowerPoint</vt:lpstr>
      <vt:lpstr>Prezentacja programu PowerPoint</vt:lpstr>
      <vt:lpstr>Maszyna Enigma</vt:lpstr>
      <vt:lpstr>Prezentacja programu PowerPoint</vt:lpstr>
      <vt:lpstr>Prezentacja programu PowerPoint</vt:lpstr>
      <vt:lpstr>Aby skutecznie deszyfrowac zakodowane Enigmą wiadomosci należało:</vt:lpstr>
      <vt:lpstr>Prezentacja programu PowerPoint</vt:lpstr>
      <vt:lpstr>Ciekawostka</vt:lpstr>
      <vt:lpstr>Ciekawostka</vt:lpstr>
      <vt:lpstr>Koniec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Alizarin</dc:title>
  <dc:creator>Andrzej78</dc:creator>
  <cp:lastModifiedBy>Andrzej78</cp:lastModifiedBy>
  <cp:revision>3</cp:revision>
  <dcterms:created xsi:type="dcterms:W3CDTF">2021-02-19T14:59:02Z</dcterms:created>
  <dcterms:modified xsi:type="dcterms:W3CDTF">2021-02-22T18:14:46Z</dcterms:modified>
</cp:coreProperties>
</file>