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7559675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92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C1EAEB1-CEF6-4C31-B9CF-B14EB1D11120}" type="slidenum">
              <a:t>‹#›</a:t>
            </a:fld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090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FAA7A10-DA29-4F4D-8D3D-30B1E6B67B7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73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l-PL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45AC47-8562-479F-A1DB-58AF87D7623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43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7908D7-3079-457E-834A-23F9B55F7A1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298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B2369A-5880-4831-B60B-B379227235E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639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6B79D7-1F62-48F5-81C2-EAC81F79A61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03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836844-9AA8-48A6-BBBC-BE6166742C9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407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4C2212-B403-4EED-9758-3593EF1A3C4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43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496D7D-0870-4730-B181-1D731748920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40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F95FBA-42F8-4CF5-8928-C887FE610DC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5020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96DFE3-D4FE-4C59-81C5-4244494778D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53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0AB074-0408-4CA6-8DF7-19B81ED6DE3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3755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6E2100-F087-47C3-9BB7-F68EBA5242D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76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FDA5A52-675E-47CB-A52D-2808CA86AF23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pl-PL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pl-PL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Marian Rejewski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pl-PL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80000" y="1944000"/>
            <a:ext cx="4392000" cy="4814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/>
              <a:t>Marian Rejewski urodził się 16 sierpnia 1905 roku w Bydgoszczy.</a:t>
            </a:r>
          </a:p>
          <a:p>
            <a:pPr lvl="0"/>
            <a:r>
              <a:rPr lang="pl-PL"/>
              <a:t>Zmarł 13 lutego 1980 roku i został pochowany na cmentarzu Wojskowym i zmarł w  Warszawie.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Kim był Marian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/>
              <a:t>Był on matematykiem i kryptologiem , który w 1932 roku złamał szyfr Enigmy.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015999" y="3155039"/>
            <a:ext cx="2838240" cy="29649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Wykształcenie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/>
              <a:t>Uczęszczał do Uniwersytetu im. Adama Mickiewicz w Poznaniu oraz do I liceum ogólnokrztałcącego im. Cypriana Kamila Norwida w Bydgoszczy.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Krewni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/>
              <a:t>Janina Sylwestrzak była jego córką.</a:t>
            </a:r>
          </a:p>
          <a:p>
            <a:pPr lvl="0"/>
            <a:r>
              <a:rPr lang="pl-PL"/>
              <a:t>Józef Rajewski był ojcem Mariana.</a:t>
            </a:r>
          </a:p>
          <a:p>
            <a:pPr lvl="0"/>
            <a:r>
              <a:rPr lang="pl-PL"/>
              <a:t>Matylda Thomas to jego matka.</a:t>
            </a:r>
          </a:p>
          <a:p>
            <a:pPr lvl="0"/>
            <a:r>
              <a:rPr lang="pl-PL"/>
              <a:t>Jego żoną była Irena Maria Rejewska ( z domu Lewandowska).</a:t>
            </a:r>
          </a:p>
          <a:p>
            <a:pPr lvl="0"/>
            <a:r>
              <a:rPr lang="pl-PL"/>
              <a:t>Miał także syna Adama, który zmarł w wieku 11lat na chorobę Heinego-Medina. Wydarzyło się to tuż po powrocie Mariana do kraju.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Ciekawostki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/>
              <a:t>Rejewski służył w wojsku polskim w Wielkiej Brytani ale został z niej zwolniony.</a:t>
            </a:r>
          </a:p>
          <a:p>
            <a:pPr lvl="0"/>
            <a:r>
              <a:rPr lang="pl-PL"/>
              <a:t>Jest on twórcą ,, bomby Rejewskiego``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04000" y="3671999"/>
            <a:ext cx="3096000" cy="3416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Koniec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/>
              <a:t>Opracowała Martyna Sikorska klasa 8B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myśl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151</Words>
  <Application>Microsoft Office PowerPoint</Application>
  <PresentationFormat>Pokaz na ekranie (4:3)</PresentationFormat>
  <Paragraphs>18</Paragraphs>
  <Slides>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Domyślnie</vt:lpstr>
      <vt:lpstr>Marian Rejewski</vt:lpstr>
      <vt:lpstr>Prezentacja programu PowerPoint</vt:lpstr>
      <vt:lpstr>Kim był Marian</vt:lpstr>
      <vt:lpstr>Wykształcenie</vt:lpstr>
      <vt:lpstr>Krewni</vt:lpstr>
      <vt:lpstr>Ciekawostki</vt:lpstr>
      <vt:lpstr>Koniec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Marian Rejewski</dc:title>
  <dc:creator>Grzegorz Jasiński</dc:creator>
  <cp:lastModifiedBy>Andrzej78</cp:lastModifiedBy>
  <cp:revision>4</cp:revision>
  <dcterms:created xsi:type="dcterms:W3CDTF">2021-02-18T15:12:21Z</dcterms:created>
  <dcterms:modified xsi:type="dcterms:W3CDTF">2021-02-22T18:13:08Z</dcterms:modified>
</cp:coreProperties>
</file>