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B374F6-E8FA-4F00-A259-A499D8FC9F67}" v="1348" dt="2021-02-15T17:32:34.166"/>
    <p1510:client id="{58706E88-9880-41C7-8331-D70A072AC00B}" v="14" dt="2021-02-17T12:33:44.680"/>
    <p1510:client id="{76AF666D-5592-6846-A79D-4344AA7C2E77}" v="9" dt="2021-02-17T12:33:08.332"/>
    <p1510:client id="{7A15800A-4986-4CAC-B05C-53F55B0C1872}" v="25" dt="2021-02-17T12:34:49.685"/>
    <p1510:client id="{E030A53B-0A1E-4D71-A473-F032096787C1}" v="33" dt="2021-02-17T12:35:56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1254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ola Gniecka" userId="S::ngniecka@spdebrzno.onmicrosoft.com::4456bba6-d214-4229-98cd-5f7e6a5c3ec3" providerId="AD" clId="Web-{52B374F6-E8FA-4F00-A259-A499D8FC9F67}"/>
    <pc:docChg chg="addSld delSld modSld addMainMaster delMainMaster">
      <pc:chgData name="Nikola Gniecka" userId="S::ngniecka@spdebrzno.onmicrosoft.com::4456bba6-d214-4229-98cd-5f7e6a5c3ec3" providerId="AD" clId="Web-{52B374F6-E8FA-4F00-A259-A499D8FC9F67}" dt="2021-02-15T17:32:34.166" v="705" actId="20577"/>
      <pc:docMkLst>
        <pc:docMk/>
      </pc:docMkLst>
      <pc:sldChg chg="addSp modSp mod setBg modClrScheme chgLayout">
        <pc:chgData name="Nikola Gniecka" userId="S::ngniecka@spdebrzno.onmicrosoft.com::4456bba6-d214-4229-98cd-5f7e6a5c3ec3" providerId="AD" clId="Web-{52B374F6-E8FA-4F00-A259-A499D8FC9F67}" dt="2021-02-15T15:50:55.049" v="13" actId="20577"/>
        <pc:sldMkLst>
          <pc:docMk/>
          <pc:sldMk cId="1194440229" sldId="256"/>
        </pc:sldMkLst>
        <pc:spChg chg="mod">
          <ac:chgData name="Nikola Gniecka" userId="S::ngniecka@spdebrzno.onmicrosoft.com::4456bba6-d214-4229-98cd-5f7e6a5c3ec3" providerId="AD" clId="Web-{52B374F6-E8FA-4F00-A259-A499D8FC9F67}" dt="2021-02-15T15:50:55.049" v="13" actId="20577"/>
          <ac:spMkLst>
            <pc:docMk/>
            <pc:sldMk cId="1194440229" sldId="256"/>
            <ac:spMk id="2" creationId="{00000000-0000-0000-0000-000000000000}"/>
          </ac:spMkLst>
        </pc:spChg>
        <pc:spChg chg="mod">
          <ac:chgData name="Nikola Gniecka" userId="S::ngniecka@spdebrzno.onmicrosoft.com::4456bba6-d214-4229-98cd-5f7e6a5c3ec3" providerId="AD" clId="Web-{52B374F6-E8FA-4F00-A259-A499D8FC9F67}" dt="2021-02-15T15:49:15.814" v="0"/>
          <ac:spMkLst>
            <pc:docMk/>
            <pc:sldMk cId="1194440229" sldId="256"/>
            <ac:spMk id="3" creationId="{00000000-0000-0000-0000-000000000000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49:15.814" v="0"/>
          <ac:spMkLst>
            <pc:docMk/>
            <pc:sldMk cId="1194440229" sldId="256"/>
            <ac:spMk id="8" creationId="{3A397E3E-B90C-4D82-BAAA-36F7AC6A4565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49:15.814" v="0"/>
          <ac:spMkLst>
            <pc:docMk/>
            <pc:sldMk cId="1194440229" sldId="256"/>
            <ac:spMk id="10" creationId="{8CF5E676-CA04-4CED-9F1E-5026ED66E66D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49:15.814" v="0"/>
          <ac:spMkLst>
            <pc:docMk/>
            <pc:sldMk cId="1194440229" sldId="256"/>
            <ac:spMk id="12" creationId="{AFD1189F-9598-4281-8056-2845388D4D05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49:15.814" v="0"/>
          <ac:spMkLst>
            <pc:docMk/>
            <pc:sldMk cId="1194440229" sldId="256"/>
            <ac:spMk id="14" creationId="{583E04E1-D74F-4ED6-972C-035F4FEC4B88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49:15.814" v="0"/>
          <ac:spMkLst>
            <pc:docMk/>
            <pc:sldMk cId="1194440229" sldId="256"/>
            <ac:spMk id="16" creationId="{A2B5CBEA-F125-49B6-8335-227C325B112B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49:15.814" v="0"/>
          <ac:spMkLst>
            <pc:docMk/>
            <pc:sldMk cId="1194440229" sldId="256"/>
            <ac:spMk id="18" creationId="{E51A97D9-C694-4307-818B-0C5BBF413609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49:15.814" v="0"/>
          <ac:spMkLst>
            <pc:docMk/>
            <pc:sldMk cId="1194440229" sldId="256"/>
            <ac:spMk id="20" creationId="{2C1D3151-5F97-4860-B56C-C98BD62CC255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49:15.814" v="0"/>
          <ac:spMkLst>
            <pc:docMk/>
            <pc:sldMk cId="1194440229" sldId="256"/>
            <ac:spMk id="22" creationId="{8DE96824-E506-4448-8704-5EC7BF7BC51B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49:15.814" v="0"/>
          <ac:spMkLst>
            <pc:docMk/>
            <pc:sldMk cId="1194440229" sldId="256"/>
            <ac:spMk id="24" creationId="{E16C8D8F-10E9-4498-ABDB-0F923F8B6837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49:15.814" v="0"/>
          <ac:spMkLst>
            <pc:docMk/>
            <pc:sldMk cId="1194440229" sldId="256"/>
            <ac:spMk id="26" creationId="{6E8A2566-F83F-4EC9-83A9-338A70FB6B29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49:15.814" v="0"/>
          <ac:spMkLst>
            <pc:docMk/>
            <pc:sldMk cId="1194440229" sldId="256"/>
            <ac:spMk id="28" creationId="{4FB204DF-284E-45F6-A017-79A4DF57BCCB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49:15.814" v="0"/>
          <ac:spMkLst>
            <pc:docMk/>
            <pc:sldMk cId="1194440229" sldId="256"/>
            <ac:spMk id="30" creationId="{5EC6B544-8C84-47A6-885D-A4F09EF5C0F7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49:15.814" v="0"/>
          <ac:spMkLst>
            <pc:docMk/>
            <pc:sldMk cId="1194440229" sldId="256"/>
            <ac:spMk id="32" creationId="{1E5A83E3-8A11-4492-BB6E-F5F2240316FB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49:15.814" v="0"/>
          <ac:spMkLst>
            <pc:docMk/>
            <pc:sldMk cId="1194440229" sldId="256"/>
            <ac:spMk id="34" creationId="{0F360028-588C-4E99-9E6F-5DE59080E390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49:15.814" v="0"/>
          <ac:spMkLst>
            <pc:docMk/>
            <pc:sldMk cId="1194440229" sldId="256"/>
            <ac:spMk id="36" creationId="{32C95C5C-6FBD-47FF-9CA6-066193539A10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49:15.814" v="0"/>
          <ac:spMkLst>
            <pc:docMk/>
            <pc:sldMk cId="1194440229" sldId="256"/>
            <ac:spMk id="38" creationId="{4D1A5E71-B6B6-486A-8CDC-C7ABD9B903F6}"/>
          </ac:spMkLst>
        </pc:spChg>
        <pc:grpChg chg="add">
          <ac:chgData name="Nikola Gniecka" userId="S::ngniecka@spdebrzno.onmicrosoft.com::4456bba6-d214-4229-98cd-5f7e6a5c3ec3" providerId="AD" clId="Web-{52B374F6-E8FA-4F00-A259-A499D8FC9F67}" dt="2021-02-15T15:49:15.814" v="0"/>
          <ac:grpSpMkLst>
            <pc:docMk/>
            <pc:sldMk cId="1194440229" sldId="256"/>
            <ac:grpSpMk id="40" creationId="{FB9739EB-7F66-433D-841F-AB3CD18700B7}"/>
          </ac:grpSpMkLst>
        </pc:grpChg>
      </pc:sldChg>
      <pc:sldChg chg="addSp delSp modSp new mod setBg">
        <pc:chgData name="Nikola Gniecka" userId="S::ngniecka@spdebrzno.onmicrosoft.com::4456bba6-d214-4229-98cd-5f7e6a5c3ec3" providerId="AD" clId="Web-{52B374F6-E8FA-4F00-A259-A499D8FC9F67}" dt="2021-02-15T17:16:59.731" v="641" actId="20577"/>
        <pc:sldMkLst>
          <pc:docMk/>
          <pc:sldMk cId="4218141131" sldId="257"/>
        </pc:sldMkLst>
        <pc:spChg chg="mod">
          <ac:chgData name="Nikola Gniecka" userId="S::ngniecka@spdebrzno.onmicrosoft.com::4456bba6-d214-4229-98cd-5f7e6a5c3ec3" providerId="AD" clId="Web-{52B374F6-E8FA-4F00-A259-A499D8FC9F67}" dt="2021-02-15T15:58:42.743" v="56"/>
          <ac:spMkLst>
            <pc:docMk/>
            <pc:sldMk cId="4218141131" sldId="257"/>
            <ac:spMk id="2" creationId="{FE61E457-CE99-4775-A7FE-13F899DD4850}"/>
          </ac:spMkLst>
        </pc:spChg>
        <pc:spChg chg="mod">
          <ac:chgData name="Nikola Gniecka" userId="S::ngniecka@spdebrzno.onmicrosoft.com::4456bba6-d214-4229-98cd-5f7e6a5c3ec3" providerId="AD" clId="Web-{52B374F6-E8FA-4F00-A259-A499D8FC9F67}" dt="2021-02-15T17:16:59.731" v="641" actId="20577"/>
          <ac:spMkLst>
            <pc:docMk/>
            <pc:sldMk cId="4218141131" sldId="257"/>
            <ac:spMk id="3" creationId="{C03BD839-0637-44D9-A40D-823D3CA6595D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5:59:39.072" v="67"/>
          <ac:spMkLst>
            <pc:docMk/>
            <pc:sldMk cId="4218141131" sldId="257"/>
            <ac:spMk id="9" creationId="{5A0118C5-4F8D-4CF4-BADD-53FEACC6C42A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5:59:39.072" v="67"/>
          <ac:spMkLst>
            <pc:docMk/>
            <pc:sldMk cId="4218141131" sldId="257"/>
            <ac:spMk id="11" creationId="{F98F79A4-A6C7-4101-B1E9-27E05CB7CFA0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5:59:39.072" v="67"/>
          <ac:spMkLst>
            <pc:docMk/>
            <pc:sldMk cId="4218141131" sldId="257"/>
            <ac:spMk id="13" creationId="{79AFCB35-9C04-4524-A0B1-57FF6865D013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5:59:39.072" v="67"/>
          <ac:spMkLst>
            <pc:docMk/>
            <pc:sldMk cId="4218141131" sldId="257"/>
            <ac:spMk id="15" creationId="{D11AD2AD-0BA0-4DD3-8EEA-84686A0E718C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5:59:39.072" v="67"/>
          <ac:spMkLst>
            <pc:docMk/>
            <pc:sldMk cId="4218141131" sldId="257"/>
            <ac:spMk id="17" creationId="{83C8019B-3985-409B-9B87-494B974EE9A2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5:59:39.072" v="67"/>
          <ac:spMkLst>
            <pc:docMk/>
            <pc:sldMk cId="4218141131" sldId="257"/>
            <ac:spMk id="19" creationId="{9E5C5460-229E-46C8-A712-CC317985420F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5:59:39.072" v="67"/>
          <ac:spMkLst>
            <pc:docMk/>
            <pc:sldMk cId="4218141131" sldId="257"/>
            <ac:spMk id="21" creationId="{B85A4DB3-61AA-49A1-85A9-B3397CD519AB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59:39.072" v="67"/>
          <ac:spMkLst>
            <pc:docMk/>
            <pc:sldMk cId="4218141131" sldId="257"/>
            <ac:spMk id="33" creationId="{5A0118C5-4F8D-4CF4-BADD-53FEACC6C42A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59:39.072" v="67"/>
          <ac:spMkLst>
            <pc:docMk/>
            <pc:sldMk cId="4218141131" sldId="257"/>
            <ac:spMk id="35" creationId="{F98F79A4-A6C7-4101-B1E9-27E05CB7CFA0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59:39.072" v="67"/>
          <ac:spMkLst>
            <pc:docMk/>
            <pc:sldMk cId="4218141131" sldId="257"/>
            <ac:spMk id="37" creationId="{79AFCB35-9C04-4524-A0B1-57FF6865D013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59:39.072" v="67"/>
          <ac:spMkLst>
            <pc:docMk/>
            <pc:sldMk cId="4218141131" sldId="257"/>
            <ac:spMk id="39" creationId="{D11AD2AD-0BA0-4DD3-8EEA-84686A0E718C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59:39.072" v="67"/>
          <ac:spMkLst>
            <pc:docMk/>
            <pc:sldMk cId="4218141131" sldId="257"/>
            <ac:spMk id="41" creationId="{83C8019B-3985-409B-9B87-494B974EE9A2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59:39.072" v="67"/>
          <ac:spMkLst>
            <pc:docMk/>
            <pc:sldMk cId="4218141131" sldId="257"/>
            <ac:spMk id="43" creationId="{9E5C5460-229E-46C8-A712-CC317985420F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5:59:39.072" v="67"/>
          <ac:spMkLst>
            <pc:docMk/>
            <pc:sldMk cId="4218141131" sldId="257"/>
            <ac:spMk id="45" creationId="{B85A4DB3-61AA-49A1-85A9-B3397CD519AB}"/>
          </ac:spMkLst>
        </pc:spChg>
        <pc:grpChg chg="add del">
          <ac:chgData name="Nikola Gniecka" userId="S::ngniecka@spdebrzno.onmicrosoft.com::4456bba6-d214-4229-98cd-5f7e6a5c3ec3" providerId="AD" clId="Web-{52B374F6-E8FA-4F00-A259-A499D8FC9F67}" dt="2021-02-15T15:59:39.072" v="67"/>
          <ac:grpSpMkLst>
            <pc:docMk/>
            <pc:sldMk cId="4218141131" sldId="257"/>
            <ac:grpSpMk id="23" creationId="{0C156BF8-7FF7-440F-BE2B-417DFFE8BFA5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5:59:39.072" v="67"/>
          <ac:grpSpMkLst>
            <pc:docMk/>
            <pc:sldMk cId="4218141131" sldId="257"/>
            <ac:grpSpMk id="47" creationId="{0C156BF8-7FF7-440F-BE2B-417DFFE8BFA5}"/>
          </ac:grpSpMkLst>
        </pc:grpChg>
        <pc:picChg chg="add mod">
          <ac:chgData name="Nikola Gniecka" userId="S::ngniecka@spdebrzno.onmicrosoft.com::4456bba6-d214-4229-98cd-5f7e6a5c3ec3" providerId="AD" clId="Web-{52B374F6-E8FA-4F00-A259-A499D8FC9F67}" dt="2021-02-15T15:58:42.743" v="56"/>
          <ac:picMkLst>
            <pc:docMk/>
            <pc:sldMk cId="4218141131" sldId="257"/>
            <ac:picMk id="4" creationId="{9BB6FBE0-8F35-465A-97BD-36A1B8CFB1D8}"/>
          </ac:picMkLst>
        </pc:picChg>
      </pc:sldChg>
      <pc:sldChg chg="addSp delSp modSp new mod setBg">
        <pc:chgData name="Nikola Gniecka" userId="S::ngniecka@spdebrzno.onmicrosoft.com::4456bba6-d214-4229-98cd-5f7e6a5c3ec3" providerId="AD" clId="Web-{52B374F6-E8FA-4F00-A259-A499D8FC9F67}" dt="2021-02-15T16:03:08.185" v="103"/>
        <pc:sldMkLst>
          <pc:docMk/>
          <pc:sldMk cId="3340020636" sldId="258"/>
        </pc:sldMkLst>
        <pc:spChg chg="mod">
          <ac:chgData name="Nikola Gniecka" userId="S::ngniecka@spdebrzno.onmicrosoft.com::4456bba6-d214-4229-98cd-5f7e6a5c3ec3" providerId="AD" clId="Web-{52B374F6-E8FA-4F00-A259-A499D8FC9F67}" dt="2021-02-15T16:03:08.185" v="103"/>
          <ac:spMkLst>
            <pc:docMk/>
            <pc:sldMk cId="3340020636" sldId="258"/>
            <ac:spMk id="2" creationId="{1437D5C7-64EC-4D17-903E-72790CBB8F3B}"/>
          </ac:spMkLst>
        </pc:spChg>
        <pc:spChg chg="mod">
          <ac:chgData name="Nikola Gniecka" userId="S::ngniecka@spdebrzno.onmicrosoft.com::4456bba6-d214-4229-98cd-5f7e6a5c3ec3" providerId="AD" clId="Web-{52B374F6-E8FA-4F00-A259-A499D8FC9F67}" dt="2021-02-15T16:03:08.185" v="103"/>
          <ac:spMkLst>
            <pc:docMk/>
            <pc:sldMk cId="3340020636" sldId="258"/>
            <ac:spMk id="3" creationId="{D8FCD8DC-A928-4708-8789-AFFEF3F1FA37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03:08.185" v="103"/>
          <ac:spMkLst>
            <pc:docMk/>
            <pc:sldMk cId="3340020636" sldId="258"/>
            <ac:spMk id="9" creationId="{5A0118C5-4F8D-4CF4-BADD-53FEACC6C42A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03:08.185" v="103"/>
          <ac:spMkLst>
            <pc:docMk/>
            <pc:sldMk cId="3340020636" sldId="258"/>
            <ac:spMk id="19" creationId="{3F785A8F-002E-4E7C-A4EE-0423F24488BB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03:08.185" v="103"/>
          <ac:spMkLst>
            <pc:docMk/>
            <pc:sldMk cId="3340020636" sldId="258"/>
            <ac:spMk id="21" creationId="{5552F9A4-B078-4FA2-A29A-E70F604511FF}"/>
          </ac:spMkLst>
        </pc:spChg>
        <pc:grpChg chg="add">
          <ac:chgData name="Nikola Gniecka" userId="S::ngniecka@spdebrzno.onmicrosoft.com::4456bba6-d214-4229-98cd-5f7e6a5c3ec3" providerId="AD" clId="Web-{52B374F6-E8FA-4F00-A259-A499D8FC9F67}" dt="2021-02-15T16:03:08.185" v="103"/>
          <ac:grpSpMkLst>
            <pc:docMk/>
            <pc:sldMk cId="3340020636" sldId="258"/>
            <ac:grpSpMk id="11" creationId="{7F54B1E7-DA9D-4422-98EA-A4C079A0C4AB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6:03:08.185" v="103"/>
          <ac:grpSpMkLst>
            <pc:docMk/>
            <pc:sldMk cId="3340020636" sldId="258"/>
            <ac:grpSpMk id="15" creationId="{1311CB1A-9AC1-4FB7-9A52-638777EF82D6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6:03:08.185" v="103"/>
          <ac:grpSpMkLst>
            <pc:docMk/>
            <pc:sldMk cId="3340020636" sldId="258"/>
            <ac:grpSpMk id="23" creationId="{E7EEFC47-5A1A-4BC0-9CCE-8E2F1C883779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6:03:08.185" v="103"/>
          <ac:grpSpMkLst>
            <pc:docMk/>
            <pc:sldMk cId="3340020636" sldId="258"/>
            <ac:grpSpMk id="38" creationId="{1FF507E3-BA7A-40FD-AA5A-25D99D470B3D}"/>
          </ac:grpSpMkLst>
        </pc:grpChg>
        <pc:picChg chg="add mod">
          <ac:chgData name="Nikola Gniecka" userId="S::ngniecka@spdebrzno.onmicrosoft.com::4456bba6-d214-4229-98cd-5f7e6a5c3ec3" providerId="AD" clId="Web-{52B374F6-E8FA-4F00-A259-A499D8FC9F67}" dt="2021-02-15T16:03:08.185" v="103"/>
          <ac:picMkLst>
            <pc:docMk/>
            <pc:sldMk cId="3340020636" sldId="258"/>
            <ac:picMk id="4" creationId="{2AE08F76-63FF-45F6-B0E4-6C5056B325A9}"/>
          </ac:picMkLst>
        </pc:picChg>
        <pc:picChg chg="add del mod">
          <ac:chgData name="Nikola Gniecka" userId="S::ngniecka@spdebrzno.onmicrosoft.com::4456bba6-d214-4229-98cd-5f7e6a5c3ec3" providerId="AD" clId="Web-{52B374F6-E8FA-4F00-A259-A499D8FC9F67}" dt="2021-02-15T16:03:00.356" v="102"/>
          <ac:picMkLst>
            <pc:docMk/>
            <pc:sldMk cId="3340020636" sldId="258"/>
            <ac:picMk id="5" creationId="{19EB0638-1B14-4E5A-805E-926450F194A5}"/>
          </ac:picMkLst>
        </pc:picChg>
      </pc:sldChg>
      <pc:sldChg chg="addSp delSp modSp new mod setBg">
        <pc:chgData name="Nikola Gniecka" userId="S::ngniecka@spdebrzno.onmicrosoft.com::4456bba6-d214-4229-98cd-5f7e6a5c3ec3" providerId="AD" clId="Web-{52B374F6-E8FA-4F00-A259-A499D8FC9F67}" dt="2021-02-15T17:18:55.826" v="653" actId="20577"/>
        <pc:sldMkLst>
          <pc:docMk/>
          <pc:sldMk cId="2581343722" sldId="259"/>
        </pc:sldMkLst>
        <pc:spChg chg="mod">
          <ac:chgData name="Nikola Gniecka" userId="S::ngniecka@spdebrzno.onmicrosoft.com::4456bba6-d214-4229-98cd-5f7e6a5c3ec3" providerId="AD" clId="Web-{52B374F6-E8FA-4F00-A259-A499D8FC9F67}" dt="2021-02-15T16:15:12.913" v="183"/>
          <ac:spMkLst>
            <pc:docMk/>
            <pc:sldMk cId="2581343722" sldId="259"/>
            <ac:spMk id="2" creationId="{A72160F3-4395-4E91-93E8-4E1B7C13E5AD}"/>
          </ac:spMkLst>
        </pc:spChg>
        <pc:spChg chg="mod ord">
          <ac:chgData name="Nikola Gniecka" userId="S::ngniecka@spdebrzno.onmicrosoft.com::4456bba6-d214-4229-98cd-5f7e6a5c3ec3" providerId="AD" clId="Web-{52B374F6-E8FA-4F00-A259-A499D8FC9F67}" dt="2021-02-15T17:18:55.826" v="653" actId="20577"/>
          <ac:spMkLst>
            <pc:docMk/>
            <pc:sldMk cId="2581343722" sldId="259"/>
            <ac:spMk id="3" creationId="{A593CABB-6BDA-4838-8A75-20B6723D3B1D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15:12.898" v="182"/>
          <ac:spMkLst>
            <pc:docMk/>
            <pc:sldMk cId="2581343722" sldId="259"/>
            <ac:spMk id="7" creationId="{5A0118C5-4F8D-4CF4-BADD-53FEACC6C42A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15:02.820" v="180"/>
          <ac:spMkLst>
            <pc:docMk/>
            <pc:sldMk cId="2581343722" sldId="259"/>
            <ac:spMk id="10" creationId="{5A0118C5-4F8D-4CF4-BADD-53FEACC6C42A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15:12.913" v="183"/>
          <ac:spMkLst>
            <pc:docMk/>
            <pc:sldMk cId="2581343722" sldId="259"/>
            <ac:spMk id="11" creationId="{5A0118C5-4F8D-4CF4-BADD-53FEACC6C42A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15:12.913" v="183"/>
          <ac:spMkLst>
            <pc:docMk/>
            <pc:sldMk cId="2581343722" sldId="259"/>
            <ac:spMk id="17" creationId="{24F61E28-F51E-44F9-B827-A32BAAABDC4C}"/>
          </ac:spMkLst>
        </pc:spChg>
        <pc:grpChg chg="add del">
          <ac:chgData name="Nikola Gniecka" userId="S::ngniecka@spdebrzno.onmicrosoft.com::4456bba6-d214-4229-98cd-5f7e6a5c3ec3" providerId="AD" clId="Web-{52B374F6-E8FA-4F00-A259-A499D8FC9F67}" dt="2021-02-15T16:15:12.898" v="182"/>
          <ac:grpSpMkLst>
            <pc:docMk/>
            <pc:sldMk cId="2581343722" sldId="259"/>
            <ac:grpSpMk id="8" creationId="{3CC7AA9C-C2F2-4084-9DA2-10496BF4B262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15:12.898" v="182"/>
          <ac:grpSpMkLst>
            <pc:docMk/>
            <pc:sldMk cId="2581343722" sldId="259"/>
            <ac:grpSpMk id="9" creationId="{332ED93E-F1F1-46BF-B18E-134CB31A2FEE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15:02.820" v="180"/>
          <ac:grpSpMkLst>
            <pc:docMk/>
            <pc:sldMk cId="2581343722" sldId="259"/>
            <ac:grpSpMk id="12" creationId="{0E01B404-974F-4AE2-B624-17BB796E4C84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6:15:12.913" v="183"/>
          <ac:grpSpMkLst>
            <pc:docMk/>
            <pc:sldMk cId="2581343722" sldId="259"/>
            <ac:grpSpMk id="15" creationId="{732A444C-81CA-4D10-998B-529CE31D356C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15:02.820" v="180"/>
          <ac:grpSpMkLst>
            <pc:docMk/>
            <pc:sldMk cId="2581343722" sldId="259"/>
            <ac:grpSpMk id="16" creationId="{4B298437-9289-4DEE-A22A-B50B8E0C5783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6:15:12.913" v="183"/>
          <ac:grpSpMkLst>
            <pc:docMk/>
            <pc:sldMk cId="2581343722" sldId="259"/>
            <ac:grpSpMk id="18" creationId="{57CD476F-4071-4E06-BD94-582AC00926A6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15:02.820" v="180"/>
          <ac:grpSpMkLst>
            <pc:docMk/>
            <pc:sldMk cId="2581343722" sldId="259"/>
            <ac:grpSpMk id="20" creationId="{0A8BC7D6-3432-421F-90E8-E5BF9B9D3932}"/>
          </ac:grpSpMkLst>
        </pc:grpChg>
        <pc:picChg chg="add mod ord">
          <ac:chgData name="Nikola Gniecka" userId="S::ngniecka@spdebrzno.onmicrosoft.com::4456bba6-d214-4229-98cd-5f7e6a5c3ec3" providerId="AD" clId="Web-{52B374F6-E8FA-4F00-A259-A499D8FC9F67}" dt="2021-02-15T16:15:12.913" v="183"/>
          <ac:picMkLst>
            <pc:docMk/>
            <pc:sldMk cId="2581343722" sldId="259"/>
            <ac:picMk id="4" creationId="{CF8EABEB-94CB-4B9B-B346-96594151D436}"/>
          </ac:picMkLst>
        </pc:picChg>
        <pc:picChg chg="add mod">
          <ac:chgData name="Nikola Gniecka" userId="S::ngniecka@spdebrzno.onmicrosoft.com::4456bba6-d214-4229-98cd-5f7e6a5c3ec3" providerId="AD" clId="Web-{52B374F6-E8FA-4F00-A259-A499D8FC9F67}" dt="2021-02-15T16:15:12.913" v="183"/>
          <ac:picMkLst>
            <pc:docMk/>
            <pc:sldMk cId="2581343722" sldId="259"/>
            <ac:picMk id="5" creationId="{23F5CADB-B3D5-4410-8941-257DD9238BF8}"/>
          </ac:picMkLst>
        </pc:picChg>
      </pc:sldChg>
      <pc:sldChg chg="addSp modSp new del">
        <pc:chgData name="Nikola Gniecka" userId="S::ngniecka@spdebrzno.onmicrosoft.com::4456bba6-d214-4229-98cd-5f7e6a5c3ec3" providerId="AD" clId="Web-{52B374F6-E8FA-4F00-A259-A499D8FC9F67}" dt="2021-02-15T16:06:33.906" v="124"/>
        <pc:sldMkLst>
          <pc:docMk/>
          <pc:sldMk cId="3114878978" sldId="259"/>
        </pc:sldMkLst>
        <pc:spChg chg="mod">
          <ac:chgData name="Nikola Gniecka" userId="S::ngniecka@spdebrzno.onmicrosoft.com::4456bba6-d214-4229-98cd-5f7e6a5c3ec3" providerId="AD" clId="Web-{52B374F6-E8FA-4F00-A259-A499D8FC9F67}" dt="2021-02-15T16:05:14.061" v="117" actId="20577"/>
          <ac:spMkLst>
            <pc:docMk/>
            <pc:sldMk cId="3114878978" sldId="259"/>
            <ac:spMk id="2" creationId="{A46ED267-34BF-46EB-A822-83E259606132}"/>
          </ac:spMkLst>
        </pc:spChg>
        <pc:spChg chg="mod">
          <ac:chgData name="Nikola Gniecka" userId="S::ngniecka@spdebrzno.onmicrosoft.com::4456bba6-d214-4229-98cd-5f7e6a5c3ec3" providerId="AD" clId="Web-{52B374F6-E8FA-4F00-A259-A499D8FC9F67}" dt="2021-02-15T16:05:07.202" v="106" actId="20577"/>
          <ac:spMkLst>
            <pc:docMk/>
            <pc:sldMk cId="3114878978" sldId="259"/>
            <ac:spMk id="3" creationId="{5E5B2F8E-0658-411E-94AE-B1A398F7FCB9}"/>
          </ac:spMkLst>
        </pc:spChg>
        <pc:picChg chg="add mod">
          <ac:chgData name="Nikola Gniecka" userId="S::ngniecka@spdebrzno.onmicrosoft.com::4456bba6-d214-4229-98cd-5f7e6a5c3ec3" providerId="AD" clId="Web-{52B374F6-E8FA-4F00-A259-A499D8FC9F67}" dt="2021-02-15T16:06:18.812" v="123" actId="14100"/>
          <ac:picMkLst>
            <pc:docMk/>
            <pc:sldMk cId="3114878978" sldId="259"/>
            <ac:picMk id="4" creationId="{79545631-9DA8-49F6-A651-3A4FA0DEFB2D}"/>
          </ac:picMkLst>
        </pc:picChg>
      </pc:sldChg>
      <pc:sldChg chg="modSp new del">
        <pc:chgData name="Nikola Gniecka" userId="S::ngniecka@spdebrzno.onmicrosoft.com::4456bba6-d214-4229-98cd-5f7e6a5c3ec3" providerId="AD" clId="Web-{52B374F6-E8FA-4F00-A259-A499D8FC9F67}" dt="2021-02-15T16:12:25.161" v="148"/>
        <pc:sldMkLst>
          <pc:docMk/>
          <pc:sldMk cId="4278831890" sldId="259"/>
        </pc:sldMkLst>
        <pc:spChg chg="mod">
          <ac:chgData name="Nikola Gniecka" userId="S::ngniecka@spdebrzno.onmicrosoft.com::4456bba6-d214-4229-98cd-5f7e6a5c3ec3" providerId="AD" clId="Web-{52B374F6-E8FA-4F00-A259-A499D8FC9F67}" dt="2021-02-15T16:11:56.473" v="141" actId="20577"/>
          <ac:spMkLst>
            <pc:docMk/>
            <pc:sldMk cId="4278831890" sldId="259"/>
            <ac:spMk id="2" creationId="{01DCEE15-21A2-479A-894D-56EFADAED1AA}"/>
          </ac:spMkLst>
        </pc:spChg>
        <pc:spChg chg="mod">
          <ac:chgData name="Nikola Gniecka" userId="S::ngniecka@spdebrzno.onmicrosoft.com::4456bba6-d214-4229-98cd-5f7e6a5c3ec3" providerId="AD" clId="Web-{52B374F6-E8FA-4F00-A259-A499D8FC9F67}" dt="2021-02-15T16:12:21.817" v="147" actId="20577"/>
          <ac:spMkLst>
            <pc:docMk/>
            <pc:sldMk cId="4278831890" sldId="259"/>
            <ac:spMk id="3" creationId="{6AAD3992-7095-4958-BD4B-6793E4523DC3}"/>
          </ac:spMkLst>
        </pc:spChg>
      </pc:sldChg>
      <pc:sldChg chg="addSp modSp new mod setBg">
        <pc:chgData name="Nikola Gniecka" userId="S::ngniecka@spdebrzno.onmicrosoft.com::4456bba6-d214-4229-98cd-5f7e6a5c3ec3" providerId="AD" clId="Web-{52B374F6-E8FA-4F00-A259-A499D8FC9F67}" dt="2021-02-15T16:23:08.342" v="254" actId="20577"/>
        <pc:sldMkLst>
          <pc:docMk/>
          <pc:sldMk cId="773023705" sldId="260"/>
        </pc:sldMkLst>
        <pc:spChg chg="mod">
          <ac:chgData name="Nikola Gniecka" userId="S::ngniecka@spdebrzno.onmicrosoft.com::4456bba6-d214-4229-98cd-5f7e6a5c3ec3" providerId="AD" clId="Web-{52B374F6-E8FA-4F00-A259-A499D8FC9F67}" dt="2021-02-15T16:19:58.839" v="222"/>
          <ac:spMkLst>
            <pc:docMk/>
            <pc:sldMk cId="773023705" sldId="260"/>
            <ac:spMk id="2" creationId="{883F2AD6-CBA1-40EE-86B1-CD9B23ED29B3}"/>
          </ac:spMkLst>
        </pc:spChg>
        <pc:spChg chg="mod">
          <ac:chgData name="Nikola Gniecka" userId="S::ngniecka@spdebrzno.onmicrosoft.com::4456bba6-d214-4229-98cd-5f7e6a5c3ec3" providerId="AD" clId="Web-{52B374F6-E8FA-4F00-A259-A499D8FC9F67}" dt="2021-02-15T16:23:08.342" v="254" actId="20577"/>
          <ac:spMkLst>
            <pc:docMk/>
            <pc:sldMk cId="773023705" sldId="260"/>
            <ac:spMk id="3" creationId="{8D92ED68-1307-4D57-9370-8370B581FB66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19:58.839" v="222"/>
          <ac:spMkLst>
            <pc:docMk/>
            <pc:sldMk cId="773023705" sldId="260"/>
            <ac:spMk id="9" creationId="{5A0118C5-4F8D-4CF4-BADD-53FEACC6C42A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19:58.839" v="222"/>
          <ac:spMkLst>
            <pc:docMk/>
            <pc:sldMk cId="773023705" sldId="260"/>
            <ac:spMk id="11" creationId="{F98F79A4-A6C7-4101-B1E9-27E05CB7CFA0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19:58.839" v="222"/>
          <ac:spMkLst>
            <pc:docMk/>
            <pc:sldMk cId="773023705" sldId="260"/>
            <ac:spMk id="13" creationId="{79AFCB35-9C04-4524-A0B1-57FF6865D013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19:58.839" v="222"/>
          <ac:spMkLst>
            <pc:docMk/>
            <pc:sldMk cId="773023705" sldId="260"/>
            <ac:spMk id="15" creationId="{D11AD2AD-0BA0-4DD3-8EEA-84686A0E718C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19:58.839" v="222"/>
          <ac:spMkLst>
            <pc:docMk/>
            <pc:sldMk cId="773023705" sldId="260"/>
            <ac:spMk id="17" creationId="{83C8019B-3985-409B-9B87-494B974EE9A2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19:58.839" v="222"/>
          <ac:spMkLst>
            <pc:docMk/>
            <pc:sldMk cId="773023705" sldId="260"/>
            <ac:spMk id="19" creationId="{9E5C5460-229E-46C8-A712-CC317985420F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19:58.839" v="222"/>
          <ac:spMkLst>
            <pc:docMk/>
            <pc:sldMk cId="773023705" sldId="260"/>
            <ac:spMk id="21" creationId="{B85A4DB3-61AA-49A1-85A9-B3397CD519AB}"/>
          </ac:spMkLst>
        </pc:spChg>
        <pc:grpChg chg="add">
          <ac:chgData name="Nikola Gniecka" userId="S::ngniecka@spdebrzno.onmicrosoft.com::4456bba6-d214-4229-98cd-5f7e6a5c3ec3" providerId="AD" clId="Web-{52B374F6-E8FA-4F00-A259-A499D8FC9F67}" dt="2021-02-15T16:19:58.839" v="222"/>
          <ac:grpSpMkLst>
            <pc:docMk/>
            <pc:sldMk cId="773023705" sldId="260"/>
            <ac:grpSpMk id="23" creationId="{0C156BF8-7FF7-440F-BE2B-417DFFE8BFA5}"/>
          </ac:grpSpMkLst>
        </pc:grpChg>
        <pc:picChg chg="add mod">
          <ac:chgData name="Nikola Gniecka" userId="S::ngniecka@spdebrzno.onmicrosoft.com::4456bba6-d214-4229-98cd-5f7e6a5c3ec3" providerId="AD" clId="Web-{52B374F6-E8FA-4F00-A259-A499D8FC9F67}" dt="2021-02-15T16:19:58.839" v="222"/>
          <ac:picMkLst>
            <pc:docMk/>
            <pc:sldMk cId="773023705" sldId="260"/>
            <ac:picMk id="4" creationId="{D3BC4975-6ABD-4929-B779-85E6B782599F}"/>
          </ac:picMkLst>
        </pc:picChg>
      </pc:sldChg>
      <pc:sldChg chg="addSp delSp modSp new mod setBg">
        <pc:chgData name="Nikola Gniecka" userId="S::ngniecka@spdebrzno.onmicrosoft.com::4456bba6-d214-4229-98cd-5f7e6a5c3ec3" providerId="AD" clId="Web-{52B374F6-E8FA-4F00-A259-A499D8FC9F67}" dt="2021-02-15T17:32:34.166" v="705" actId="20577"/>
        <pc:sldMkLst>
          <pc:docMk/>
          <pc:sldMk cId="4122257964" sldId="261"/>
        </pc:sldMkLst>
        <pc:spChg chg="mod">
          <ac:chgData name="Nikola Gniecka" userId="S::ngniecka@spdebrzno.onmicrosoft.com::4456bba6-d214-4229-98cd-5f7e6a5c3ec3" providerId="AD" clId="Web-{52B374F6-E8FA-4F00-A259-A499D8FC9F67}" dt="2021-02-15T17:19:54.515" v="656"/>
          <ac:spMkLst>
            <pc:docMk/>
            <pc:sldMk cId="4122257964" sldId="261"/>
            <ac:spMk id="2" creationId="{14D76D48-5C36-4154-A034-BA8282C42703}"/>
          </ac:spMkLst>
        </pc:spChg>
        <pc:spChg chg="mod ord">
          <ac:chgData name="Nikola Gniecka" userId="S::ngniecka@spdebrzno.onmicrosoft.com::4456bba6-d214-4229-98cd-5f7e6a5c3ec3" providerId="AD" clId="Web-{52B374F6-E8FA-4F00-A259-A499D8FC9F67}" dt="2021-02-15T17:32:34.166" v="705" actId="20577"/>
          <ac:spMkLst>
            <pc:docMk/>
            <pc:sldMk cId="4122257964" sldId="261"/>
            <ac:spMk id="3" creationId="{68048C32-146A-4AA1-8801-07874D1DD204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19:54.515" v="656"/>
          <ac:spMkLst>
            <pc:docMk/>
            <pc:sldMk cId="4122257964" sldId="261"/>
            <ac:spMk id="9" creationId="{5A0118C5-4F8D-4CF4-BADD-53FEACC6C42A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19:54.515" v="656"/>
          <ac:spMkLst>
            <pc:docMk/>
            <pc:sldMk cId="4122257964" sldId="261"/>
            <ac:spMk id="33" creationId="{5A0118C5-4F8D-4CF4-BADD-53FEACC6C42A}"/>
          </ac:spMkLst>
        </pc:spChg>
        <pc:grpChg chg="add del">
          <ac:chgData name="Nikola Gniecka" userId="S::ngniecka@spdebrzno.onmicrosoft.com::4456bba6-d214-4229-98cd-5f7e6a5c3ec3" providerId="AD" clId="Web-{52B374F6-E8FA-4F00-A259-A499D8FC9F67}" dt="2021-02-15T17:19:54.515" v="656"/>
          <ac:grpSpMkLst>
            <pc:docMk/>
            <pc:sldMk cId="4122257964" sldId="261"/>
            <ac:grpSpMk id="11" creationId="{81BD5961-0F42-4962-9733-6F5C6D1DDAEF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7:19:54.515" v="656"/>
          <ac:grpSpMkLst>
            <pc:docMk/>
            <pc:sldMk cId="4122257964" sldId="261"/>
            <ac:grpSpMk id="15" creationId="{A6DDA534-C87C-457B-A8D4-2E01B5497BD8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7:19:54.515" v="656"/>
          <ac:grpSpMkLst>
            <pc:docMk/>
            <pc:sldMk cId="4122257964" sldId="261"/>
            <ac:grpSpMk id="35" creationId="{B894EFA8-F425-4D19-A94B-445388B31E20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7:19:54.515" v="656"/>
          <ac:grpSpMkLst>
            <pc:docMk/>
            <pc:sldMk cId="4122257964" sldId="261"/>
            <ac:grpSpMk id="39" creationId="{C28CAB86-AA69-4EF8-A4E2-4E020497D0BB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7:19:54.515" v="656"/>
          <ac:grpSpMkLst>
            <pc:docMk/>
            <pc:sldMk cId="4122257964" sldId="261"/>
            <ac:grpSpMk id="43" creationId="{617CAA5F-37E3-4DF6-9DD0-68A40D21611B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7:19:54.515" v="656"/>
          <ac:grpSpMkLst>
            <pc:docMk/>
            <pc:sldMk cId="4122257964" sldId="261"/>
            <ac:grpSpMk id="50" creationId="{582A903B-6B78-4F0A-B7C9-3D80499020B8}"/>
          </ac:grpSpMkLst>
        </pc:grpChg>
        <pc:picChg chg="add mod">
          <ac:chgData name="Nikola Gniecka" userId="S::ngniecka@spdebrzno.onmicrosoft.com::4456bba6-d214-4229-98cd-5f7e6a5c3ec3" providerId="AD" clId="Web-{52B374F6-E8FA-4F00-A259-A499D8FC9F67}" dt="2021-02-15T17:19:54.515" v="656"/>
          <ac:picMkLst>
            <pc:docMk/>
            <pc:sldMk cId="4122257964" sldId="261"/>
            <ac:picMk id="4" creationId="{A27E661A-D37D-4C17-839B-94C5B62391C6}"/>
          </ac:picMkLst>
        </pc:picChg>
      </pc:sldChg>
      <pc:sldChg chg="addSp delSp modSp new mod setBg">
        <pc:chgData name="Nikola Gniecka" userId="S::ngniecka@spdebrzno.onmicrosoft.com::4456bba6-d214-4229-98cd-5f7e6a5c3ec3" providerId="AD" clId="Web-{52B374F6-E8FA-4F00-A259-A499D8FC9F67}" dt="2021-02-15T16:29:12.988" v="284"/>
        <pc:sldMkLst>
          <pc:docMk/>
          <pc:sldMk cId="4198497607" sldId="262"/>
        </pc:sldMkLst>
        <pc:spChg chg="mod">
          <ac:chgData name="Nikola Gniecka" userId="S::ngniecka@spdebrzno.onmicrosoft.com::4456bba6-d214-4229-98cd-5f7e6a5c3ec3" providerId="AD" clId="Web-{52B374F6-E8FA-4F00-A259-A499D8FC9F67}" dt="2021-02-15T16:29:12.988" v="284"/>
          <ac:spMkLst>
            <pc:docMk/>
            <pc:sldMk cId="4198497607" sldId="262"/>
            <ac:spMk id="2" creationId="{933A5C3A-47CC-457F-8A50-412BCDE52219}"/>
          </ac:spMkLst>
        </pc:spChg>
        <pc:spChg chg="mod">
          <ac:chgData name="Nikola Gniecka" userId="S::ngniecka@spdebrzno.onmicrosoft.com::4456bba6-d214-4229-98cd-5f7e6a5c3ec3" providerId="AD" clId="Web-{52B374F6-E8FA-4F00-A259-A499D8FC9F67}" dt="2021-02-15T16:29:12.988" v="284"/>
          <ac:spMkLst>
            <pc:docMk/>
            <pc:sldMk cId="4198497607" sldId="262"/>
            <ac:spMk id="3" creationId="{A45269BF-C83C-4C39-8D4C-68067E1F3BF9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29:12.988" v="284"/>
          <ac:spMkLst>
            <pc:docMk/>
            <pc:sldMk cId="4198497607" sldId="262"/>
            <ac:spMk id="6" creationId="{5A0118C5-4F8D-4CF4-BADD-53FEACC6C42A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29:12.988" v="284"/>
          <ac:spMkLst>
            <pc:docMk/>
            <pc:sldMk cId="4198497607" sldId="262"/>
            <ac:spMk id="7" creationId="{F98F79A4-A6C7-4101-B1E9-27E05CB7CFA0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29:12.988" v="284"/>
          <ac:spMkLst>
            <pc:docMk/>
            <pc:sldMk cId="4198497607" sldId="262"/>
            <ac:spMk id="8" creationId="{D11AD2AD-0BA0-4DD3-8EEA-84686A0E718C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29:12.956" v="283"/>
          <ac:spMkLst>
            <pc:docMk/>
            <pc:sldMk cId="4198497607" sldId="262"/>
            <ac:spMk id="9" creationId="{5A0118C5-4F8D-4CF4-BADD-53FEACC6C42A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29:12.988" v="284"/>
          <ac:spMkLst>
            <pc:docMk/>
            <pc:sldMk cId="4198497607" sldId="262"/>
            <ac:spMk id="10" creationId="{9E5C5460-229E-46C8-A712-CC317985420F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29:12.988" v="284"/>
          <ac:spMkLst>
            <pc:docMk/>
            <pc:sldMk cId="4198497607" sldId="262"/>
            <ac:spMk id="12" creationId="{B85A4DB3-61AA-49A1-85A9-B3397CD519AB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29:12.988" v="284"/>
          <ac:spMkLst>
            <pc:docMk/>
            <pc:sldMk cId="4198497607" sldId="262"/>
            <ac:spMk id="13" creationId="{79AFCB35-9C04-4524-A0B1-57FF6865D013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29:12.988" v="284"/>
          <ac:spMkLst>
            <pc:docMk/>
            <pc:sldMk cId="4198497607" sldId="262"/>
            <ac:spMk id="17" creationId="{83C8019B-3985-409B-9B87-494B974EE9A2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29:12.956" v="283"/>
          <ac:spMkLst>
            <pc:docMk/>
            <pc:sldMk cId="4198497607" sldId="262"/>
            <ac:spMk id="19" creationId="{3F785A8F-002E-4E7C-A4EE-0423F24488BB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29:12.956" v="283"/>
          <ac:spMkLst>
            <pc:docMk/>
            <pc:sldMk cId="4198497607" sldId="262"/>
            <ac:spMk id="21" creationId="{5552F9A4-B078-4FA2-A29A-E70F604511FF}"/>
          </ac:spMkLst>
        </pc:spChg>
        <pc:grpChg chg="add del">
          <ac:chgData name="Nikola Gniecka" userId="S::ngniecka@spdebrzno.onmicrosoft.com::4456bba6-d214-4229-98cd-5f7e6a5c3ec3" providerId="AD" clId="Web-{52B374F6-E8FA-4F00-A259-A499D8FC9F67}" dt="2021-02-15T16:29:12.956" v="283"/>
          <ac:grpSpMkLst>
            <pc:docMk/>
            <pc:sldMk cId="4198497607" sldId="262"/>
            <ac:grpSpMk id="11" creationId="{7F54B1E7-DA9D-4422-98EA-A4C079A0C4AB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6:29:12.988" v="284"/>
          <ac:grpSpMkLst>
            <pc:docMk/>
            <pc:sldMk cId="4198497607" sldId="262"/>
            <ac:grpSpMk id="14" creationId="{0C156BF8-7FF7-440F-BE2B-417DFFE8BFA5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29:12.956" v="283"/>
          <ac:grpSpMkLst>
            <pc:docMk/>
            <pc:sldMk cId="4198497607" sldId="262"/>
            <ac:grpSpMk id="15" creationId="{1311CB1A-9AC1-4FB7-9A52-638777EF82D6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29:12.956" v="283"/>
          <ac:grpSpMkLst>
            <pc:docMk/>
            <pc:sldMk cId="4198497607" sldId="262"/>
            <ac:grpSpMk id="23" creationId="{E7EEFC47-5A1A-4BC0-9CCE-8E2F1C883779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29:12.956" v="283"/>
          <ac:grpSpMkLst>
            <pc:docMk/>
            <pc:sldMk cId="4198497607" sldId="262"/>
            <ac:grpSpMk id="38" creationId="{1FF507E3-BA7A-40FD-AA5A-25D99D470B3D}"/>
          </ac:grpSpMkLst>
        </pc:grpChg>
        <pc:picChg chg="add mod">
          <ac:chgData name="Nikola Gniecka" userId="S::ngniecka@spdebrzno.onmicrosoft.com::4456bba6-d214-4229-98cd-5f7e6a5c3ec3" providerId="AD" clId="Web-{52B374F6-E8FA-4F00-A259-A499D8FC9F67}" dt="2021-02-15T16:29:12.988" v="284"/>
          <ac:picMkLst>
            <pc:docMk/>
            <pc:sldMk cId="4198497607" sldId="262"/>
            <ac:picMk id="4" creationId="{CB8176E2-FA97-4751-B6FF-87F8C53BF5B6}"/>
          </ac:picMkLst>
        </pc:picChg>
      </pc:sldChg>
      <pc:sldChg chg="addSp modSp new mod setBg">
        <pc:chgData name="Nikola Gniecka" userId="S::ngniecka@spdebrzno.onmicrosoft.com::4456bba6-d214-4229-98cd-5f7e6a5c3ec3" providerId="AD" clId="Web-{52B374F6-E8FA-4F00-A259-A499D8FC9F67}" dt="2021-02-15T16:36:19.494" v="301"/>
        <pc:sldMkLst>
          <pc:docMk/>
          <pc:sldMk cId="2242395037" sldId="263"/>
        </pc:sldMkLst>
        <pc:spChg chg="mod">
          <ac:chgData name="Nikola Gniecka" userId="S::ngniecka@spdebrzno.onmicrosoft.com::4456bba6-d214-4229-98cd-5f7e6a5c3ec3" providerId="AD" clId="Web-{52B374F6-E8FA-4F00-A259-A499D8FC9F67}" dt="2021-02-15T16:36:19.494" v="301"/>
          <ac:spMkLst>
            <pc:docMk/>
            <pc:sldMk cId="2242395037" sldId="263"/>
            <ac:spMk id="2" creationId="{DBB509CF-2241-47EF-865B-4FDB02949EC4}"/>
          </ac:spMkLst>
        </pc:spChg>
        <pc:spChg chg="mod ord">
          <ac:chgData name="Nikola Gniecka" userId="S::ngniecka@spdebrzno.onmicrosoft.com::4456bba6-d214-4229-98cd-5f7e6a5c3ec3" providerId="AD" clId="Web-{52B374F6-E8FA-4F00-A259-A499D8FC9F67}" dt="2021-02-15T16:36:19.494" v="301"/>
          <ac:spMkLst>
            <pc:docMk/>
            <pc:sldMk cId="2242395037" sldId="263"/>
            <ac:spMk id="3" creationId="{CFBE8684-5B2E-4212-85FD-B54C93A61A56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36:19.494" v="301"/>
          <ac:spMkLst>
            <pc:docMk/>
            <pc:sldMk cId="2242395037" sldId="263"/>
            <ac:spMk id="9" creationId="{5A0118C5-4F8D-4CF4-BADD-53FEACC6C42A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36:19.494" v="301"/>
          <ac:spMkLst>
            <pc:docMk/>
            <pc:sldMk cId="2242395037" sldId="263"/>
            <ac:spMk id="15" creationId="{4E0A5C5C-2A95-428E-9F6A-0D29EBD57C9F}"/>
          </ac:spMkLst>
        </pc:spChg>
        <pc:grpChg chg="add">
          <ac:chgData name="Nikola Gniecka" userId="S::ngniecka@spdebrzno.onmicrosoft.com::4456bba6-d214-4229-98cd-5f7e6a5c3ec3" providerId="AD" clId="Web-{52B374F6-E8FA-4F00-A259-A499D8FC9F67}" dt="2021-02-15T16:36:19.494" v="301"/>
          <ac:grpSpMkLst>
            <pc:docMk/>
            <pc:sldMk cId="2242395037" sldId="263"/>
            <ac:grpSpMk id="11" creationId="{2A638C7D-9088-41A9-88A0-7357157BC168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6:36:19.494" v="301"/>
          <ac:grpSpMkLst>
            <pc:docMk/>
            <pc:sldMk cId="2242395037" sldId="263"/>
            <ac:grpSpMk id="17" creationId="{3F219210-B16A-47B6-9AA8-207DAFF37E66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6:36:19.494" v="301"/>
          <ac:grpSpMkLst>
            <pc:docMk/>
            <pc:sldMk cId="2242395037" sldId="263"/>
            <ac:grpSpMk id="21" creationId="{582A903B-6B78-4F0A-B7C9-3D80499020B8}"/>
          </ac:grpSpMkLst>
        </pc:grpChg>
        <pc:picChg chg="add mod">
          <ac:chgData name="Nikola Gniecka" userId="S::ngniecka@spdebrzno.onmicrosoft.com::4456bba6-d214-4229-98cd-5f7e6a5c3ec3" providerId="AD" clId="Web-{52B374F6-E8FA-4F00-A259-A499D8FC9F67}" dt="2021-02-15T16:36:19.494" v="301"/>
          <ac:picMkLst>
            <pc:docMk/>
            <pc:sldMk cId="2242395037" sldId="263"/>
            <ac:picMk id="4" creationId="{0895AEDF-F326-4C52-9029-9F4731C5AE1C}"/>
          </ac:picMkLst>
        </pc:picChg>
      </pc:sldChg>
      <pc:sldChg chg="addSp delSp modSp new mod setBg">
        <pc:chgData name="Nikola Gniecka" userId="S::ngniecka@spdebrzno.onmicrosoft.com::4456bba6-d214-4229-98cd-5f7e6a5c3ec3" providerId="AD" clId="Web-{52B374F6-E8FA-4F00-A259-A499D8FC9F67}" dt="2021-02-15T16:45:04.548" v="395"/>
        <pc:sldMkLst>
          <pc:docMk/>
          <pc:sldMk cId="1177215257" sldId="264"/>
        </pc:sldMkLst>
        <pc:spChg chg="mod">
          <ac:chgData name="Nikola Gniecka" userId="S::ngniecka@spdebrzno.onmicrosoft.com::4456bba6-d214-4229-98cd-5f7e6a5c3ec3" providerId="AD" clId="Web-{52B374F6-E8FA-4F00-A259-A499D8FC9F67}" dt="2021-02-15T16:45:04.548" v="395"/>
          <ac:spMkLst>
            <pc:docMk/>
            <pc:sldMk cId="1177215257" sldId="264"/>
            <ac:spMk id="2" creationId="{19933F46-749C-40F3-8FFF-EB5462E51E42}"/>
          </ac:spMkLst>
        </pc:spChg>
        <pc:spChg chg="mod ord">
          <ac:chgData name="Nikola Gniecka" userId="S::ngniecka@spdebrzno.onmicrosoft.com::4456bba6-d214-4229-98cd-5f7e6a5c3ec3" providerId="AD" clId="Web-{52B374F6-E8FA-4F00-A259-A499D8FC9F67}" dt="2021-02-15T16:45:04.548" v="395"/>
          <ac:spMkLst>
            <pc:docMk/>
            <pc:sldMk cId="1177215257" sldId="264"/>
            <ac:spMk id="3" creationId="{2FE3B249-F33F-4C5D-B35D-1E1844DA3337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45:04.548" v="395"/>
          <ac:spMkLst>
            <pc:docMk/>
            <pc:sldMk cId="1177215257" sldId="264"/>
            <ac:spMk id="9" creationId="{5A0118C5-4F8D-4CF4-BADD-53FEACC6C42A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44:52.938" v="392"/>
          <ac:spMkLst>
            <pc:docMk/>
            <pc:sldMk cId="1177215257" sldId="264"/>
            <ac:spMk id="365" creationId="{5A0118C5-4F8D-4CF4-BADD-53FEACC6C42A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44:52.938" v="392"/>
          <ac:spMkLst>
            <pc:docMk/>
            <pc:sldMk cId="1177215257" sldId="264"/>
            <ac:spMk id="366" creationId="{3C1D1FA3-6212-4B97-9B1E-C7F81247C2B9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44:52.938" v="392"/>
          <ac:spMkLst>
            <pc:docMk/>
            <pc:sldMk cId="1177215257" sldId="264"/>
            <ac:spMk id="367" creationId="{79AFCB35-9C04-4524-A0B1-57FF6865D013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44:47.547" v="390"/>
          <ac:spMkLst>
            <pc:docMk/>
            <pc:sldMk cId="1177215257" sldId="264"/>
            <ac:spMk id="368" creationId="{5A0118C5-4F8D-4CF4-BADD-53FEACC6C42A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44:52.938" v="392"/>
          <ac:spMkLst>
            <pc:docMk/>
            <pc:sldMk cId="1177215257" sldId="264"/>
            <ac:spMk id="369" creationId="{D11AD2AD-0BA0-4DD3-8EEA-84686A0E718C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44:52.938" v="392"/>
          <ac:spMkLst>
            <pc:docMk/>
            <pc:sldMk cId="1177215257" sldId="264"/>
            <ac:spMk id="372" creationId="{11C51958-04D4-4687-95A2-95DCDCF47464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45:04.501" v="394"/>
          <ac:spMkLst>
            <pc:docMk/>
            <pc:sldMk cId="1177215257" sldId="264"/>
            <ac:spMk id="373" creationId="{5A0118C5-4F8D-4CF4-BADD-53FEACC6C42A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44:47.547" v="390"/>
          <ac:spMkLst>
            <pc:docMk/>
            <pc:sldMk cId="1177215257" sldId="264"/>
            <ac:spMk id="374" creationId="{4E0A5C5C-2A95-428E-9F6A-0D29EBD57C9F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45:04.548" v="395"/>
          <ac:spMkLst>
            <pc:docMk/>
            <pc:sldMk cId="1177215257" sldId="264"/>
            <ac:spMk id="375" creationId="{5A0118C5-4F8D-4CF4-BADD-53FEACC6C42A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45:04.548" v="395"/>
          <ac:spMkLst>
            <pc:docMk/>
            <pc:sldMk cId="1177215257" sldId="264"/>
            <ac:spMk id="387" creationId="{4E0A5C5C-2A95-428E-9F6A-0D29EBD57C9F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45:04.501" v="394"/>
          <ac:spMkLst>
            <pc:docMk/>
            <pc:sldMk cId="1177215257" sldId="264"/>
            <ac:spMk id="411" creationId="{D9FE21DE-050D-4E27-A007-AAE4EF8427F1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45:04.501" v="394"/>
          <ac:spMkLst>
            <pc:docMk/>
            <pc:sldMk cId="1177215257" sldId="264"/>
            <ac:spMk id="412" creationId="{77EF10EC-D135-4F55-A642-AFA283DD9640}"/>
          </ac:spMkLst>
        </pc:spChg>
        <pc:grpChg chg="add del">
          <ac:chgData name="Nikola Gniecka" userId="S::ngniecka@spdebrzno.onmicrosoft.com::4456bba6-d214-4229-98cd-5f7e6a5c3ec3" providerId="AD" clId="Web-{52B374F6-E8FA-4F00-A259-A499D8FC9F67}" dt="2021-02-15T16:45:04.548" v="395"/>
          <ac:grpSpMkLst>
            <pc:docMk/>
            <pc:sldMk cId="1177215257" sldId="264"/>
            <ac:grpSpMk id="11" creationId="{268C940D-4516-4630-B49F-65C1A82FEA0C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45:04.548" v="395"/>
          <ac:grpSpMkLst>
            <pc:docMk/>
            <pc:sldMk cId="1177215257" sldId="264"/>
            <ac:grpSpMk id="15" creationId="{C93F2521-5FCA-4EE4-ADB9-C71AB81B8875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45:04.548" v="395"/>
          <ac:grpSpMkLst>
            <pc:docMk/>
            <pc:sldMk cId="1177215257" sldId="264"/>
            <ac:grpSpMk id="23" creationId="{2B7E220D-70BE-46E1-87EA-9239C10828D4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44:47.547" v="390"/>
          <ac:grpSpMkLst>
            <pc:docMk/>
            <pc:sldMk cId="1177215257" sldId="264"/>
            <ac:grpSpMk id="370" creationId="{2A638C7D-9088-41A9-88A0-7357157BC168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44:47.547" v="390"/>
          <ac:grpSpMkLst>
            <pc:docMk/>
            <pc:sldMk cId="1177215257" sldId="264"/>
            <ac:grpSpMk id="376" creationId="{3F219210-B16A-47B6-9AA8-207DAFF37E66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45:04.501" v="394"/>
          <ac:grpSpMkLst>
            <pc:docMk/>
            <pc:sldMk cId="1177215257" sldId="264"/>
            <ac:grpSpMk id="377" creationId="{35C37387-FC74-4DFB-841A-B7688148CD05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44:52.938" v="392"/>
          <ac:grpSpMkLst>
            <pc:docMk/>
            <pc:sldMk cId="1177215257" sldId="264"/>
            <ac:grpSpMk id="378" creationId="{0C156BF8-7FF7-440F-BE2B-417DFFE8BFA5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6:45:04.548" v="395"/>
          <ac:grpSpMkLst>
            <pc:docMk/>
            <pc:sldMk cId="1177215257" sldId="264"/>
            <ac:grpSpMk id="379" creationId="{2A638C7D-9088-41A9-88A0-7357157BC168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44:47.547" v="390"/>
          <ac:grpSpMkLst>
            <pc:docMk/>
            <pc:sldMk cId="1177215257" sldId="264"/>
            <ac:grpSpMk id="380" creationId="{582A903B-6B78-4F0A-B7C9-3D80499020B8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45:04.501" v="394"/>
          <ac:grpSpMkLst>
            <pc:docMk/>
            <pc:sldMk cId="1177215257" sldId="264"/>
            <ac:grpSpMk id="381" creationId="{CD0F749C-1D4C-430F-B946-6DAF4C30982D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45:04.501" v="394"/>
          <ac:grpSpMkLst>
            <pc:docMk/>
            <pc:sldMk cId="1177215257" sldId="264"/>
            <ac:grpSpMk id="382" creationId="{89D47E22-F192-4DEC-AE19-484993AE8598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6:45:04.548" v="395"/>
          <ac:grpSpMkLst>
            <pc:docMk/>
            <pc:sldMk cId="1177215257" sldId="264"/>
            <ac:grpSpMk id="388" creationId="{3F219210-B16A-47B6-9AA8-207DAFF37E66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6:45:04.548" v="395"/>
          <ac:grpSpMkLst>
            <pc:docMk/>
            <pc:sldMk cId="1177215257" sldId="264"/>
            <ac:grpSpMk id="391" creationId="{582A903B-6B78-4F0A-B7C9-3D80499020B8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45:04.501" v="394"/>
          <ac:grpSpMkLst>
            <pc:docMk/>
            <pc:sldMk cId="1177215257" sldId="264"/>
            <ac:grpSpMk id="397" creationId="{8546F01E-28C6-4D97-ACC0-50485CD546E4}"/>
          </ac:grpSpMkLst>
        </pc:grpChg>
        <pc:picChg chg="add mod">
          <ac:chgData name="Nikola Gniecka" userId="S::ngniecka@spdebrzno.onmicrosoft.com::4456bba6-d214-4229-98cd-5f7e6a5c3ec3" providerId="AD" clId="Web-{52B374F6-E8FA-4F00-A259-A499D8FC9F67}" dt="2021-02-15T16:45:04.548" v="395"/>
          <ac:picMkLst>
            <pc:docMk/>
            <pc:sldMk cId="1177215257" sldId="264"/>
            <ac:picMk id="4" creationId="{B351CBF3-C55B-4C60-935C-4E6C27D2C2AD}"/>
          </ac:picMkLst>
        </pc:picChg>
      </pc:sldChg>
      <pc:sldChg chg="addSp modSp new mod setBg">
        <pc:chgData name="Nikola Gniecka" userId="S::ngniecka@spdebrzno.onmicrosoft.com::4456bba6-d214-4229-98cd-5f7e6a5c3ec3" providerId="AD" clId="Web-{52B374F6-E8FA-4F00-A259-A499D8FC9F67}" dt="2021-02-15T16:49:05.098" v="421"/>
        <pc:sldMkLst>
          <pc:docMk/>
          <pc:sldMk cId="1565718894" sldId="265"/>
        </pc:sldMkLst>
        <pc:spChg chg="mod">
          <ac:chgData name="Nikola Gniecka" userId="S::ngniecka@spdebrzno.onmicrosoft.com::4456bba6-d214-4229-98cd-5f7e6a5c3ec3" providerId="AD" clId="Web-{52B374F6-E8FA-4F00-A259-A499D8FC9F67}" dt="2021-02-15T16:49:05.098" v="421"/>
          <ac:spMkLst>
            <pc:docMk/>
            <pc:sldMk cId="1565718894" sldId="265"/>
            <ac:spMk id="2" creationId="{F53446CF-C508-4D30-97ED-FA6A059E477A}"/>
          </ac:spMkLst>
        </pc:spChg>
        <pc:spChg chg="mod">
          <ac:chgData name="Nikola Gniecka" userId="S::ngniecka@spdebrzno.onmicrosoft.com::4456bba6-d214-4229-98cd-5f7e6a5c3ec3" providerId="AD" clId="Web-{52B374F6-E8FA-4F00-A259-A499D8FC9F67}" dt="2021-02-15T16:49:05.098" v="421"/>
          <ac:spMkLst>
            <pc:docMk/>
            <pc:sldMk cId="1565718894" sldId="265"/>
            <ac:spMk id="3" creationId="{A5A1A7FB-81B1-4BDA-B875-AA3B4820C376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49:05.098" v="421"/>
          <ac:spMkLst>
            <pc:docMk/>
            <pc:sldMk cId="1565718894" sldId="265"/>
            <ac:spMk id="9" creationId="{5A0118C5-4F8D-4CF4-BADD-53FEACC6C42A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49:05.098" v="421"/>
          <ac:spMkLst>
            <pc:docMk/>
            <pc:sldMk cId="1565718894" sldId="265"/>
            <ac:spMk id="11" creationId="{F98F79A4-A6C7-4101-B1E9-27E05CB7CFA0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49:05.098" v="421"/>
          <ac:spMkLst>
            <pc:docMk/>
            <pc:sldMk cId="1565718894" sldId="265"/>
            <ac:spMk id="13" creationId="{79AFCB35-9C04-4524-A0B1-57FF6865D013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49:05.098" v="421"/>
          <ac:spMkLst>
            <pc:docMk/>
            <pc:sldMk cId="1565718894" sldId="265"/>
            <ac:spMk id="15" creationId="{D11AD2AD-0BA0-4DD3-8EEA-84686A0E718C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49:05.098" v="421"/>
          <ac:spMkLst>
            <pc:docMk/>
            <pc:sldMk cId="1565718894" sldId="265"/>
            <ac:spMk id="17" creationId="{83C8019B-3985-409B-9B87-494B974EE9A2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49:05.098" v="421"/>
          <ac:spMkLst>
            <pc:docMk/>
            <pc:sldMk cId="1565718894" sldId="265"/>
            <ac:spMk id="19" creationId="{9E5C5460-229E-46C8-A712-CC317985420F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49:05.098" v="421"/>
          <ac:spMkLst>
            <pc:docMk/>
            <pc:sldMk cId="1565718894" sldId="265"/>
            <ac:spMk id="21" creationId="{B85A4DB3-61AA-49A1-85A9-B3397CD519AB}"/>
          </ac:spMkLst>
        </pc:spChg>
        <pc:grpChg chg="add">
          <ac:chgData name="Nikola Gniecka" userId="S::ngniecka@spdebrzno.onmicrosoft.com::4456bba6-d214-4229-98cd-5f7e6a5c3ec3" providerId="AD" clId="Web-{52B374F6-E8FA-4F00-A259-A499D8FC9F67}" dt="2021-02-15T16:49:05.098" v="421"/>
          <ac:grpSpMkLst>
            <pc:docMk/>
            <pc:sldMk cId="1565718894" sldId="265"/>
            <ac:grpSpMk id="23" creationId="{0C156BF8-7FF7-440F-BE2B-417DFFE8BFA5}"/>
          </ac:grpSpMkLst>
        </pc:grpChg>
        <pc:picChg chg="add mod">
          <ac:chgData name="Nikola Gniecka" userId="S::ngniecka@spdebrzno.onmicrosoft.com::4456bba6-d214-4229-98cd-5f7e6a5c3ec3" providerId="AD" clId="Web-{52B374F6-E8FA-4F00-A259-A499D8FC9F67}" dt="2021-02-15T16:49:05.098" v="421"/>
          <ac:picMkLst>
            <pc:docMk/>
            <pc:sldMk cId="1565718894" sldId="265"/>
            <ac:picMk id="4" creationId="{895609DA-F616-4BCA-BD88-0B0D52F10677}"/>
          </ac:picMkLst>
        </pc:picChg>
      </pc:sldChg>
      <pc:sldChg chg="addSp delSp modSp new mod setBg">
        <pc:chgData name="Nikola Gniecka" userId="S::ngniecka@spdebrzno.onmicrosoft.com::4456bba6-d214-4229-98cd-5f7e6a5c3ec3" providerId="AD" clId="Web-{52B374F6-E8FA-4F00-A259-A499D8FC9F67}" dt="2021-02-15T16:49:51.255" v="439"/>
        <pc:sldMkLst>
          <pc:docMk/>
          <pc:sldMk cId="4001069439" sldId="266"/>
        </pc:sldMkLst>
        <pc:spChg chg="mod">
          <ac:chgData name="Nikola Gniecka" userId="S::ngniecka@spdebrzno.onmicrosoft.com::4456bba6-d214-4229-98cd-5f7e6a5c3ec3" providerId="AD" clId="Web-{52B374F6-E8FA-4F00-A259-A499D8FC9F67}" dt="2021-02-15T16:49:51.255" v="439"/>
          <ac:spMkLst>
            <pc:docMk/>
            <pc:sldMk cId="4001069439" sldId="266"/>
            <ac:spMk id="2" creationId="{1174BF1A-B791-469E-9746-5F7226A1EC03}"/>
          </ac:spMkLst>
        </pc:spChg>
        <pc:spChg chg="mod ord">
          <ac:chgData name="Nikola Gniecka" userId="S::ngniecka@spdebrzno.onmicrosoft.com::4456bba6-d214-4229-98cd-5f7e6a5c3ec3" providerId="AD" clId="Web-{52B374F6-E8FA-4F00-A259-A499D8FC9F67}" dt="2021-02-15T16:49:51.255" v="439"/>
          <ac:spMkLst>
            <pc:docMk/>
            <pc:sldMk cId="4001069439" sldId="266"/>
            <ac:spMk id="3" creationId="{FAD66F60-E9CD-4BBC-BF6F-4D9DBC65C3CD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49:51.255" v="439"/>
          <ac:spMkLst>
            <pc:docMk/>
            <pc:sldMk cId="4001069439" sldId="266"/>
            <ac:spMk id="6" creationId="{5A0118C5-4F8D-4CF4-BADD-53FEACC6C42A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49:51.239" v="438"/>
          <ac:spMkLst>
            <pc:docMk/>
            <pc:sldMk cId="4001069439" sldId="266"/>
            <ac:spMk id="9" creationId="{5A0118C5-4F8D-4CF4-BADD-53FEACC6C42A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49:51.239" v="438"/>
          <ac:spMkLst>
            <pc:docMk/>
            <pc:sldMk cId="4001069439" sldId="266"/>
            <ac:spMk id="11" creationId="{3C1D1FA3-6212-4B97-9B1E-C7F81247C2B9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49:51.239" v="438"/>
          <ac:spMkLst>
            <pc:docMk/>
            <pc:sldMk cId="4001069439" sldId="266"/>
            <ac:spMk id="13" creationId="{11C51958-04D4-4687-95A2-95DCDCF47464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49:51.239" v="438"/>
          <ac:spMkLst>
            <pc:docMk/>
            <pc:sldMk cId="4001069439" sldId="266"/>
            <ac:spMk id="15" creationId="{79AFCB35-9C04-4524-A0B1-57FF6865D013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49:51.239" v="438"/>
          <ac:spMkLst>
            <pc:docMk/>
            <pc:sldMk cId="4001069439" sldId="266"/>
            <ac:spMk id="17" creationId="{D11AD2AD-0BA0-4DD3-8EEA-84686A0E718C}"/>
          </ac:spMkLst>
        </pc:spChg>
        <pc:grpChg chg="add">
          <ac:chgData name="Nikola Gniecka" userId="S::ngniecka@spdebrzno.onmicrosoft.com::4456bba6-d214-4229-98cd-5f7e6a5c3ec3" providerId="AD" clId="Web-{52B374F6-E8FA-4F00-A259-A499D8FC9F67}" dt="2021-02-15T16:49:51.255" v="439"/>
          <ac:grpSpMkLst>
            <pc:docMk/>
            <pc:sldMk cId="4001069439" sldId="266"/>
            <ac:grpSpMk id="7" creationId="{B894EFA8-F425-4D19-A94B-445388B31E20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6:49:51.255" v="439"/>
          <ac:grpSpMkLst>
            <pc:docMk/>
            <pc:sldMk cId="4001069439" sldId="266"/>
            <ac:grpSpMk id="10" creationId="{C28CAB86-AA69-4EF8-A4E2-4E020497D0BB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6:49:51.255" v="439"/>
          <ac:grpSpMkLst>
            <pc:docMk/>
            <pc:sldMk cId="4001069439" sldId="266"/>
            <ac:grpSpMk id="18" creationId="{617CAA5F-37E3-4DF6-9DD0-68A40D21611B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49:51.239" v="438"/>
          <ac:grpSpMkLst>
            <pc:docMk/>
            <pc:sldMk cId="4001069439" sldId="266"/>
            <ac:grpSpMk id="19" creationId="{0C156BF8-7FF7-440F-BE2B-417DFFE8BFA5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6:49:51.255" v="439"/>
          <ac:grpSpMkLst>
            <pc:docMk/>
            <pc:sldMk cId="4001069439" sldId="266"/>
            <ac:grpSpMk id="26" creationId="{582A903B-6B78-4F0A-B7C9-3D80499020B8}"/>
          </ac:grpSpMkLst>
        </pc:grpChg>
        <pc:picChg chg="add mod">
          <ac:chgData name="Nikola Gniecka" userId="S::ngniecka@spdebrzno.onmicrosoft.com::4456bba6-d214-4229-98cd-5f7e6a5c3ec3" providerId="AD" clId="Web-{52B374F6-E8FA-4F00-A259-A499D8FC9F67}" dt="2021-02-15T16:49:51.255" v="439"/>
          <ac:picMkLst>
            <pc:docMk/>
            <pc:sldMk cId="4001069439" sldId="266"/>
            <ac:picMk id="4" creationId="{6669A92F-B4A0-4EC2-9DD0-E20B7BE3F9D2}"/>
          </ac:picMkLst>
        </pc:picChg>
      </pc:sldChg>
      <pc:sldChg chg="addSp delSp modSp new mod setBg">
        <pc:chgData name="Nikola Gniecka" userId="S::ngniecka@spdebrzno.onmicrosoft.com::4456bba6-d214-4229-98cd-5f7e6a5c3ec3" providerId="AD" clId="Web-{52B374F6-E8FA-4F00-A259-A499D8FC9F67}" dt="2021-02-15T16:53:52.836" v="463"/>
        <pc:sldMkLst>
          <pc:docMk/>
          <pc:sldMk cId="2619358114" sldId="267"/>
        </pc:sldMkLst>
        <pc:spChg chg="mod">
          <ac:chgData name="Nikola Gniecka" userId="S::ngniecka@spdebrzno.onmicrosoft.com::4456bba6-d214-4229-98cd-5f7e6a5c3ec3" providerId="AD" clId="Web-{52B374F6-E8FA-4F00-A259-A499D8FC9F67}" dt="2021-02-15T16:53:52.836" v="463"/>
          <ac:spMkLst>
            <pc:docMk/>
            <pc:sldMk cId="2619358114" sldId="267"/>
            <ac:spMk id="2" creationId="{A8CE9A66-44FA-4032-8E47-4705AD15047B}"/>
          </ac:spMkLst>
        </pc:spChg>
        <pc:spChg chg="mod">
          <ac:chgData name="Nikola Gniecka" userId="S::ngniecka@spdebrzno.onmicrosoft.com::4456bba6-d214-4229-98cd-5f7e6a5c3ec3" providerId="AD" clId="Web-{52B374F6-E8FA-4F00-A259-A499D8FC9F67}" dt="2021-02-15T16:53:52.836" v="463"/>
          <ac:spMkLst>
            <pc:docMk/>
            <pc:sldMk cId="2619358114" sldId="267"/>
            <ac:spMk id="3" creationId="{CD8B5A4B-9AB6-4DDE-A98B-F1FC89EC8844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53:43.180" v="460"/>
          <ac:spMkLst>
            <pc:docMk/>
            <pc:sldMk cId="2619358114" sldId="267"/>
            <ac:spMk id="6" creationId="{5A0118C5-4F8D-4CF4-BADD-53FEACC6C42A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53:43.180" v="460"/>
          <ac:spMkLst>
            <pc:docMk/>
            <pc:sldMk cId="2619358114" sldId="267"/>
            <ac:spMk id="7" creationId="{3C1D1FA3-6212-4B97-9B1E-C7F81247C2B9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53:43.180" v="460"/>
          <ac:spMkLst>
            <pc:docMk/>
            <pc:sldMk cId="2619358114" sldId="267"/>
            <ac:spMk id="8" creationId="{79AFCB35-9C04-4524-A0B1-57FF6865D013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53:37.602" v="458"/>
          <ac:spMkLst>
            <pc:docMk/>
            <pc:sldMk cId="2619358114" sldId="267"/>
            <ac:spMk id="9" creationId="{5A0118C5-4F8D-4CF4-BADD-53FEACC6C42A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53:52.367" v="462"/>
          <ac:spMkLst>
            <pc:docMk/>
            <pc:sldMk cId="2619358114" sldId="267"/>
            <ac:spMk id="10" creationId="{5A0118C5-4F8D-4CF4-BADD-53FEACC6C42A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53:43.180" v="460"/>
          <ac:spMkLst>
            <pc:docMk/>
            <pc:sldMk cId="2619358114" sldId="267"/>
            <ac:spMk id="13" creationId="{11C51958-04D4-4687-95A2-95DCDCF47464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53:43.180" v="460"/>
          <ac:spMkLst>
            <pc:docMk/>
            <pc:sldMk cId="2619358114" sldId="267"/>
            <ac:spMk id="17" creationId="{D11AD2AD-0BA0-4DD3-8EEA-84686A0E718C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53:52.367" v="462"/>
          <ac:spMkLst>
            <pc:docMk/>
            <pc:sldMk cId="2619358114" sldId="267"/>
            <ac:spMk id="18" creationId="{8EEB3127-4A39-4F76-935D-6AC8D51AC0CE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53:52.367" v="462"/>
          <ac:spMkLst>
            <pc:docMk/>
            <pc:sldMk cId="2619358114" sldId="267"/>
            <ac:spMk id="20" creationId="{98F2E216-6526-433B-8072-DEE222DC93A8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53:52.836" v="463"/>
          <ac:spMkLst>
            <pc:docMk/>
            <pc:sldMk cId="2619358114" sldId="267"/>
            <ac:spMk id="22" creationId="{5A0118C5-4F8D-4CF4-BADD-53FEACC6C42A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53:52.367" v="462"/>
          <ac:spMkLst>
            <pc:docMk/>
            <pc:sldMk cId="2619358114" sldId="267"/>
            <ac:spMk id="191" creationId="{FFFEB18F-F81F-4CED-BE64-EB888A77C3B8}"/>
          </ac:spMkLst>
        </pc:spChg>
        <pc:grpChg chg="add del">
          <ac:chgData name="Nikola Gniecka" userId="S::ngniecka@spdebrzno.onmicrosoft.com::4456bba6-d214-4229-98cd-5f7e6a5c3ec3" providerId="AD" clId="Web-{52B374F6-E8FA-4F00-A259-A499D8FC9F67}" dt="2021-02-15T16:53:37.602" v="458"/>
          <ac:grpSpMkLst>
            <pc:docMk/>
            <pc:sldMk cId="2619358114" sldId="267"/>
            <ac:grpSpMk id="11" creationId="{268C940D-4516-4630-B49F-65C1A82FEA0C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53:52.367" v="462"/>
          <ac:grpSpMkLst>
            <pc:docMk/>
            <pc:sldMk cId="2619358114" sldId="267"/>
            <ac:grpSpMk id="14" creationId="{00E015F5-1A99-4E40-BC3D-7707802996B5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53:37.602" v="458"/>
          <ac:grpSpMkLst>
            <pc:docMk/>
            <pc:sldMk cId="2619358114" sldId="267"/>
            <ac:grpSpMk id="15" creationId="{C93F2521-5FCA-4EE4-ADB9-C71AB81B8875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53:43.180" v="460"/>
          <ac:grpSpMkLst>
            <pc:docMk/>
            <pc:sldMk cId="2619358114" sldId="267"/>
            <ac:grpSpMk id="19" creationId="{0C156BF8-7FF7-440F-BE2B-417DFFE8BFA5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53:52.367" v="462"/>
          <ac:grpSpMkLst>
            <pc:docMk/>
            <pc:sldMk cId="2619358114" sldId="267"/>
            <ac:grpSpMk id="21" creationId="{0AD1D347-1879-4D73-8825-EB52119D1B47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6:53:37.602" v="458"/>
          <ac:grpSpMkLst>
            <pc:docMk/>
            <pc:sldMk cId="2619358114" sldId="267"/>
            <ac:grpSpMk id="23" creationId="{2B7E220D-70BE-46E1-87EA-9239C10828D4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6:53:52.836" v="463"/>
          <ac:grpSpMkLst>
            <pc:docMk/>
            <pc:sldMk cId="2619358114" sldId="267"/>
            <ac:grpSpMk id="364" creationId="{268C940D-4516-4630-B49F-65C1A82FEA0C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6:53:52.836" v="463"/>
          <ac:grpSpMkLst>
            <pc:docMk/>
            <pc:sldMk cId="2619358114" sldId="267"/>
            <ac:grpSpMk id="366" creationId="{C93F2521-5FCA-4EE4-ADB9-C71AB81B8875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6:53:52.836" v="463"/>
          <ac:grpSpMkLst>
            <pc:docMk/>
            <pc:sldMk cId="2619358114" sldId="267"/>
            <ac:grpSpMk id="372" creationId="{2B7E220D-70BE-46E1-87EA-9239C10828D4}"/>
          </ac:grpSpMkLst>
        </pc:grpChg>
        <pc:picChg chg="add mod ord">
          <ac:chgData name="Nikola Gniecka" userId="S::ngniecka@spdebrzno.onmicrosoft.com::4456bba6-d214-4229-98cd-5f7e6a5c3ec3" providerId="AD" clId="Web-{52B374F6-E8FA-4F00-A259-A499D8FC9F67}" dt="2021-02-15T16:53:52.836" v="463"/>
          <ac:picMkLst>
            <pc:docMk/>
            <pc:sldMk cId="2619358114" sldId="267"/>
            <ac:picMk id="4" creationId="{B815558E-3D10-4573-9233-3C0A76A8994B}"/>
          </ac:picMkLst>
        </pc:picChg>
      </pc:sldChg>
      <pc:sldChg chg="addSp delSp modSp new mod setBg">
        <pc:chgData name="Nikola Gniecka" userId="S::ngniecka@spdebrzno.onmicrosoft.com::4456bba6-d214-4229-98cd-5f7e6a5c3ec3" providerId="AD" clId="Web-{52B374F6-E8FA-4F00-A259-A499D8FC9F67}" dt="2021-02-15T16:58:18.402" v="483"/>
        <pc:sldMkLst>
          <pc:docMk/>
          <pc:sldMk cId="4278655571" sldId="268"/>
        </pc:sldMkLst>
        <pc:spChg chg="mod">
          <ac:chgData name="Nikola Gniecka" userId="S::ngniecka@spdebrzno.onmicrosoft.com::4456bba6-d214-4229-98cd-5f7e6a5c3ec3" providerId="AD" clId="Web-{52B374F6-E8FA-4F00-A259-A499D8FC9F67}" dt="2021-02-15T16:58:18.402" v="483"/>
          <ac:spMkLst>
            <pc:docMk/>
            <pc:sldMk cId="4278655571" sldId="268"/>
            <ac:spMk id="2" creationId="{C862CEC3-5572-458D-9DC1-6C68FDAFEB7C}"/>
          </ac:spMkLst>
        </pc:spChg>
        <pc:spChg chg="mod ord">
          <ac:chgData name="Nikola Gniecka" userId="S::ngniecka@spdebrzno.onmicrosoft.com::4456bba6-d214-4229-98cd-5f7e6a5c3ec3" providerId="AD" clId="Web-{52B374F6-E8FA-4F00-A259-A499D8FC9F67}" dt="2021-02-15T16:58:18.402" v="483"/>
          <ac:spMkLst>
            <pc:docMk/>
            <pc:sldMk cId="4278655571" sldId="268"/>
            <ac:spMk id="3" creationId="{182C69E5-28BD-4B15-9A37-E0B6DEA9480C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58:18.402" v="483"/>
          <ac:spMkLst>
            <pc:docMk/>
            <pc:sldMk cId="4278655571" sldId="268"/>
            <ac:spMk id="8" creationId="{5A0118C5-4F8D-4CF4-BADD-53FEACC6C42A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58:18.402" v="483"/>
          <ac:spMkLst>
            <pc:docMk/>
            <pc:sldMk cId="4278655571" sldId="268"/>
            <ac:spMk id="10" creationId="{F98F79A4-A6C7-4101-B1E9-27E05CB7CFA0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58:18.402" v="483"/>
          <ac:spMkLst>
            <pc:docMk/>
            <pc:sldMk cId="4278655571" sldId="268"/>
            <ac:spMk id="12" creationId="{31CE7A08-2184-4B99-ABC0-B40CD1D3F281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58:18.402" v="483"/>
          <ac:spMkLst>
            <pc:docMk/>
            <pc:sldMk cId="4278655571" sldId="268"/>
            <ac:spMk id="14" creationId="{79AFCB35-9C04-4524-A0B1-57FF6865D013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58:18.402" v="483"/>
          <ac:spMkLst>
            <pc:docMk/>
            <pc:sldMk cId="4278655571" sldId="268"/>
            <ac:spMk id="16" creationId="{D11AD2AD-0BA0-4DD3-8EEA-84686A0E718C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58:18.402" v="483"/>
          <ac:spMkLst>
            <pc:docMk/>
            <pc:sldMk cId="4278655571" sldId="268"/>
            <ac:spMk id="18" creationId="{9E5C5460-229E-46C8-A712-CC317985420F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6:58:18.402" v="483"/>
          <ac:spMkLst>
            <pc:docMk/>
            <pc:sldMk cId="4278655571" sldId="268"/>
            <ac:spMk id="20" creationId="{2552FC29-9118-466F-940E-80C84EFDF07B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6:58:18.402" v="483"/>
          <ac:spMkLst>
            <pc:docMk/>
            <pc:sldMk cId="4278655571" sldId="268"/>
            <ac:spMk id="32" creationId="{5A0118C5-4F8D-4CF4-BADD-53FEACC6C42A}"/>
          </ac:spMkLst>
        </pc:spChg>
        <pc:grpChg chg="add del">
          <ac:chgData name="Nikola Gniecka" userId="S::ngniecka@spdebrzno.onmicrosoft.com::4456bba6-d214-4229-98cd-5f7e6a5c3ec3" providerId="AD" clId="Web-{52B374F6-E8FA-4F00-A259-A499D8FC9F67}" dt="2021-02-15T16:58:18.402" v="483"/>
          <ac:grpSpMkLst>
            <pc:docMk/>
            <pc:sldMk cId="4278655571" sldId="268"/>
            <ac:grpSpMk id="22" creationId="{0C156BF8-7FF7-440F-BE2B-417DFFE8BFA5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6:58:18.402" v="483"/>
          <ac:grpSpMkLst>
            <pc:docMk/>
            <pc:sldMk cId="4278655571" sldId="268"/>
            <ac:grpSpMk id="34" creationId="{B894EFA8-F425-4D19-A94B-445388B31E20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6:58:18.402" v="483"/>
          <ac:grpSpMkLst>
            <pc:docMk/>
            <pc:sldMk cId="4278655571" sldId="268"/>
            <ac:grpSpMk id="38" creationId="{C28CAB86-AA69-4EF8-A4E2-4E020497D0BB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6:58:18.402" v="483"/>
          <ac:grpSpMkLst>
            <pc:docMk/>
            <pc:sldMk cId="4278655571" sldId="268"/>
            <ac:grpSpMk id="42" creationId="{617CAA5F-37E3-4DF6-9DD0-68A40D21611B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6:58:18.402" v="483"/>
          <ac:grpSpMkLst>
            <pc:docMk/>
            <pc:sldMk cId="4278655571" sldId="268"/>
            <ac:grpSpMk id="49" creationId="{582A903B-6B78-4F0A-B7C9-3D80499020B8}"/>
          </ac:grpSpMkLst>
        </pc:grpChg>
        <pc:picChg chg="add mod">
          <ac:chgData name="Nikola Gniecka" userId="S::ngniecka@spdebrzno.onmicrosoft.com::4456bba6-d214-4229-98cd-5f7e6a5c3ec3" providerId="AD" clId="Web-{52B374F6-E8FA-4F00-A259-A499D8FC9F67}" dt="2021-02-15T16:58:18.402" v="483"/>
          <ac:picMkLst>
            <pc:docMk/>
            <pc:sldMk cId="4278655571" sldId="268"/>
            <ac:picMk id="4" creationId="{E4A26F5B-FA94-4137-A808-041E5ED5E0B7}"/>
          </ac:picMkLst>
        </pc:picChg>
      </pc:sldChg>
      <pc:sldChg chg="addSp delSp modSp new mod setBg">
        <pc:chgData name="Nikola Gniecka" userId="S::ngniecka@spdebrzno.onmicrosoft.com::4456bba6-d214-4229-98cd-5f7e6a5c3ec3" providerId="AD" clId="Web-{52B374F6-E8FA-4F00-A259-A499D8FC9F67}" dt="2021-02-15T17:02:13.312" v="500"/>
        <pc:sldMkLst>
          <pc:docMk/>
          <pc:sldMk cId="3844546106" sldId="269"/>
        </pc:sldMkLst>
        <pc:spChg chg="mod">
          <ac:chgData name="Nikola Gniecka" userId="S::ngniecka@spdebrzno.onmicrosoft.com::4456bba6-d214-4229-98cd-5f7e6a5c3ec3" providerId="AD" clId="Web-{52B374F6-E8FA-4F00-A259-A499D8FC9F67}" dt="2021-02-15T17:02:13.312" v="500"/>
          <ac:spMkLst>
            <pc:docMk/>
            <pc:sldMk cId="3844546106" sldId="269"/>
            <ac:spMk id="2" creationId="{25F26C65-9FD3-48B7-90C0-51C03953A100}"/>
          </ac:spMkLst>
        </pc:spChg>
        <pc:spChg chg="mod">
          <ac:chgData name="Nikola Gniecka" userId="S::ngniecka@spdebrzno.onmicrosoft.com::4456bba6-d214-4229-98cd-5f7e6a5c3ec3" providerId="AD" clId="Web-{52B374F6-E8FA-4F00-A259-A499D8FC9F67}" dt="2021-02-15T17:02:13.312" v="500"/>
          <ac:spMkLst>
            <pc:docMk/>
            <pc:sldMk cId="3844546106" sldId="269"/>
            <ac:spMk id="3" creationId="{0A71C939-1046-45C5-BC97-77EE84B8FD5E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2:13.312" v="500"/>
          <ac:spMkLst>
            <pc:docMk/>
            <pc:sldMk cId="3844546106" sldId="269"/>
            <ac:spMk id="6" creationId="{5A0118C5-4F8D-4CF4-BADD-53FEACC6C42A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2:13.281" v="499"/>
          <ac:spMkLst>
            <pc:docMk/>
            <pc:sldMk cId="3844546106" sldId="269"/>
            <ac:spMk id="9" creationId="{5A0118C5-4F8D-4CF4-BADD-53FEACC6C42A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2:13.312" v="500"/>
          <ac:spMkLst>
            <pc:docMk/>
            <pc:sldMk cId="3844546106" sldId="269"/>
            <ac:spMk id="10" creationId="{CAEBFCD5-5356-4326-8D39-8235A46CD7B2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2:13.281" v="499"/>
          <ac:spMkLst>
            <pc:docMk/>
            <pc:sldMk cId="3844546106" sldId="269"/>
            <ac:spMk id="11" creationId="{3C1D1FA3-6212-4B97-9B1E-C7F81247C2B9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2:13.281" v="499"/>
          <ac:spMkLst>
            <pc:docMk/>
            <pc:sldMk cId="3844546106" sldId="269"/>
            <ac:spMk id="13" creationId="{11C51958-04D4-4687-95A2-95DCDCF47464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2:13.281" v="499"/>
          <ac:spMkLst>
            <pc:docMk/>
            <pc:sldMk cId="3844546106" sldId="269"/>
            <ac:spMk id="15" creationId="{79AFCB35-9C04-4524-A0B1-57FF6865D013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2:13.281" v="499"/>
          <ac:spMkLst>
            <pc:docMk/>
            <pc:sldMk cId="3844546106" sldId="269"/>
            <ac:spMk id="17" creationId="{D11AD2AD-0BA0-4DD3-8EEA-84686A0E718C}"/>
          </ac:spMkLst>
        </pc:spChg>
        <pc:grpChg chg="add">
          <ac:chgData name="Nikola Gniecka" userId="S::ngniecka@spdebrzno.onmicrosoft.com::4456bba6-d214-4229-98cd-5f7e6a5c3ec3" providerId="AD" clId="Web-{52B374F6-E8FA-4F00-A259-A499D8FC9F67}" dt="2021-02-15T17:02:13.312" v="500"/>
          <ac:grpSpMkLst>
            <pc:docMk/>
            <pc:sldMk cId="3844546106" sldId="269"/>
            <ac:grpSpMk id="7" creationId="{89C6B508-0B2C-4D80-99F6-BC8C9C69341A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7:02:13.312" v="500"/>
          <ac:grpSpMkLst>
            <pc:docMk/>
            <pc:sldMk cId="3844546106" sldId="269"/>
            <ac:grpSpMk id="14" creationId="{6B67BE95-96EF-433C-9F29-B0732AA6B6AC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7:02:13.281" v="499"/>
          <ac:grpSpMkLst>
            <pc:docMk/>
            <pc:sldMk cId="3844546106" sldId="269"/>
            <ac:grpSpMk id="19" creationId="{0C156BF8-7FF7-440F-BE2B-417DFFE8BFA5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7:02:13.312" v="500"/>
          <ac:grpSpMkLst>
            <pc:docMk/>
            <pc:sldMk cId="3844546106" sldId="269"/>
            <ac:grpSpMk id="21" creationId="{36C5CE76-F42E-4B75-84C4-A9B2C8CE8379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7:02:13.312" v="500"/>
          <ac:grpSpMkLst>
            <pc:docMk/>
            <pc:sldMk cId="3844546106" sldId="269"/>
            <ac:grpSpMk id="25" creationId="{D6E8B984-55B9-4A62-A043-997D00F0AE09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7:02:13.312" v="500"/>
          <ac:grpSpMkLst>
            <pc:docMk/>
            <pc:sldMk cId="3844546106" sldId="269"/>
            <ac:grpSpMk id="40" creationId="{DDFA5A3F-B050-4826-ACB4-F634DD12C7BC}"/>
          </ac:grpSpMkLst>
        </pc:grpChg>
        <pc:picChg chg="add mod ord">
          <ac:chgData name="Nikola Gniecka" userId="S::ngniecka@spdebrzno.onmicrosoft.com::4456bba6-d214-4229-98cd-5f7e6a5c3ec3" providerId="AD" clId="Web-{52B374F6-E8FA-4F00-A259-A499D8FC9F67}" dt="2021-02-15T17:02:13.312" v="500"/>
          <ac:picMkLst>
            <pc:docMk/>
            <pc:sldMk cId="3844546106" sldId="269"/>
            <ac:picMk id="4" creationId="{5C4AAE0A-0558-45DC-B612-229AEFA6E85F}"/>
          </ac:picMkLst>
        </pc:picChg>
      </pc:sldChg>
      <pc:sldChg chg="addSp delSp modSp new mod setBg">
        <pc:chgData name="Nikola Gniecka" userId="S::ngniecka@spdebrzno.onmicrosoft.com::4456bba6-d214-4229-98cd-5f7e6a5c3ec3" providerId="AD" clId="Web-{52B374F6-E8FA-4F00-A259-A499D8FC9F67}" dt="2021-02-15T17:07:42.005" v="578" actId="20577"/>
        <pc:sldMkLst>
          <pc:docMk/>
          <pc:sldMk cId="370892159" sldId="270"/>
        </pc:sldMkLst>
        <pc:spChg chg="mod">
          <ac:chgData name="Nikola Gniecka" userId="S::ngniecka@spdebrzno.onmicrosoft.com::4456bba6-d214-4229-98cd-5f7e6a5c3ec3" providerId="AD" clId="Web-{52B374F6-E8FA-4F00-A259-A499D8FC9F67}" dt="2021-02-15T17:07:22.051" v="573"/>
          <ac:spMkLst>
            <pc:docMk/>
            <pc:sldMk cId="370892159" sldId="270"/>
            <ac:spMk id="2" creationId="{258601EB-062E-4477-A727-9A2E2494AB55}"/>
          </ac:spMkLst>
        </pc:spChg>
        <pc:spChg chg="mod ord">
          <ac:chgData name="Nikola Gniecka" userId="S::ngniecka@spdebrzno.onmicrosoft.com::4456bba6-d214-4229-98cd-5f7e6a5c3ec3" providerId="AD" clId="Web-{52B374F6-E8FA-4F00-A259-A499D8FC9F67}" dt="2021-02-15T17:07:42.005" v="578" actId="20577"/>
          <ac:spMkLst>
            <pc:docMk/>
            <pc:sldMk cId="370892159" sldId="270"/>
            <ac:spMk id="3" creationId="{C1449139-A9E0-4D5F-A16B-0D0B142C18F3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7:22.051" v="573"/>
          <ac:spMkLst>
            <pc:docMk/>
            <pc:sldMk cId="370892159" sldId="270"/>
            <ac:spMk id="8" creationId="{5A0118C5-4F8D-4CF4-BADD-53FEACC6C42A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7:22.051" v="573"/>
          <ac:spMkLst>
            <pc:docMk/>
            <pc:sldMk cId="370892159" sldId="270"/>
            <ac:spMk id="14" creationId="{E0E9B1DB-5C91-41C9-8C0D-C2CD3D570C43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7:22.051" v="573"/>
          <ac:spMkLst>
            <pc:docMk/>
            <pc:sldMk cId="370892159" sldId="270"/>
            <ac:spMk id="16" creationId="{402224B8-FCE1-4A12-84A7-B674B2B9EF83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7:22.051" v="573"/>
          <ac:spMkLst>
            <pc:docMk/>
            <pc:sldMk cId="370892159" sldId="270"/>
            <ac:spMk id="18" creationId="{41E366A2-885B-4E10-A479-4A650E4C6EBB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7:22.051" v="573"/>
          <ac:spMkLst>
            <pc:docMk/>
            <pc:sldMk cId="370892159" sldId="270"/>
            <ac:spMk id="20" creationId="{55C61911-45B2-48BF-AC7A-1EB579B42CBB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7:22.051" v="573"/>
          <ac:spMkLst>
            <pc:docMk/>
            <pc:sldMk cId="370892159" sldId="270"/>
            <ac:spMk id="22" creationId="{2DE4D4CE-6DAE-4A05-BE5B-6BCE3F4EC79B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7:22.051" v="573"/>
          <ac:spMkLst>
            <pc:docMk/>
            <pc:sldMk cId="370892159" sldId="270"/>
            <ac:spMk id="24" creationId="{10C23D31-5B0A-4956-A59F-A24F57D2A959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7:22.051" v="573"/>
          <ac:spMkLst>
            <pc:docMk/>
            <pc:sldMk cId="370892159" sldId="270"/>
            <ac:spMk id="26" creationId="{F4C6FC6E-4AAF-4628-B7E5-85DF9D323B6F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7:22.051" v="573"/>
          <ac:spMkLst>
            <pc:docMk/>
            <pc:sldMk cId="370892159" sldId="270"/>
            <ac:spMk id="35" creationId="{5A0118C5-4F8D-4CF4-BADD-53FEACC6C42A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7:21.988" v="572"/>
          <ac:spMkLst>
            <pc:docMk/>
            <pc:sldMk cId="370892159" sldId="270"/>
            <ac:spMk id="38" creationId="{5A0118C5-4F8D-4CF4-BADD-53FEACC6C42A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7:21.988" v="572"/>
          <ac:spMkLst>
            <pc:docMk/>
            <pc:sldMk cId="370892159" sldId="270"/>
            <ac:spMk id="44" creationId="{CAEBFCD5-5356-4326-8D39-8235A46CD7B2}"/>
          </ac:spMkLst>
        </pc:spChg>
        <pc:grpChg chg="add del">
          <ac:chgData name="Nikola Gniecka" userId="S::ngniecka@spdebrzno.onmicrosoft.com::4456bba6-d214-4229-98cd-5f7e6a5c3ec3" providerId="AD" clId="Web-{52B374F6-E8FA-4F00-A259-A499D8FC9F67}" dt="2021-02-15T17:07:22.051" v="573"/>
          <ac:grpSpMkLst>
            <pc:docMk/>
            <pc:sldMk cId="370892159" sldId="270"/>
            <ac:grpSpMk id="10" creationId="{B8CB1D39-68D4-4372-BF3B-2A33A7495E2B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7:07:22.051" v="573"/>
          <ac:grpSpMkLst>
            <pc:docMk/>
            <pc:sldMk cId="370892159" sldId="270"/>
            <ac:grpSpMk id="28" creationId="{582A903B-6B78-4F0A-B7C9-3D80499020B8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7:07:22.051" v="573"/>
          <ac:grpSpMkLst>
            <pc:docMk/>
            <pc:sldMk cId="370892159" sldId="270"/>
            <ac:grpSpMk id="36" creationId="{B894EFA8-F425-4D19-A94B-445388B31E20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7:07:22.051" v="573"/>
          <ac:grpSpMkLst>
            <pc:docMk/>
            <pc:sldMk cId="370892159" sldId="270"/>
            <ac:grpSpMk id="37" creationId="{C28CAB86-AA69-4EF8-A4E2-4E020497D0BB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7:07:21.988" v="572"/>
          <ac:grpSpMkLst>
            <pc:docMk/>
            <pc:sldMk cId="370892159" sldId="270"/>
            <ac:grpSpMk id="40" creationId="{89C6B508-0B2C-4D80-99F6-BC8C9C69341A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7:07:21.988" v="572"/>
          <ac:grpSpMkLst>
            <pc:docMk/>
            <pc:sldMk cId="370892159" sldId="270"/>
            <ac:grpSpMk id="46" creationId="{6B67BE95-96EF-433C-9F29-B0732AA6B6AC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7:07:22.051" v="573"/>
          <ac:grpSpMkLst>
            <pc:docMk/>
            <pc:sldMk cId="370892159" sldId="270"/>
            <ac:grpSpMk id="48" creationId="{617CAA5F-37E3-4DF6-9DD0-68A40D21611B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7:07:21.988" v="572"/>
          <ac:grpSpMkLst>
            <pc:docMk/>
            <pc:sldMk cId="370892159" sldId="270"/>
            <ac:grpSpMk id="50" creationId="{36C5CE76-F42E-4B75-84C4-A9B2C8CE8379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7:07:21.988" v="572"/>
          <ac:grpSpMkLst>
            <pc:docMk/>
            <pc:sldMk cId="370892159" sldId="270"/>
            <ac:grpSpMk id="54" creationId="{D6E8B984-55B9-4A62-A043-997D00F0AE09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7:07:22.051" v="573"/>
          <ac:grpSpMkLst>
            <pc:docMk/>
            <pc:sldMk cId="370892159" sldId="270"/>
            <ac:grpSpMk id="55" creationId="{582A903B-6B78-4F0A-B7C9-3D80499020B8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7:07:21.988" v="572"/>
          <ac:grpSpMkLst>
            <pc:docMk/>
            <pc:sldMk cId="370892159" sldId="270"/>
            <ac:grpSpMk id="69" creationId="{DDFA5A3F-B050-4826-ACB4-F634DD12C7BC}"/>
          </ac:grpSpMkLst>
        </pc:grpChg>
        <pc:picChg chg="add mod ord">
          <ac:chgData name="Nikola Gniecka" userId="S::ngniecka@spdebrzno.onmicrosoft.com::4456bba6-d214-4229-98cd-5f7e6a5c3ec3" providerId="AD" clId="Web-{52B374F6-E8FA-4F00-A259-A499D8FC9F67}" dt="2021-02-15T17:07:22.051" v="573"/>
          <ac:picMkLst>
            <pc:docMk/>
            <pc:sldMk cId="370892159" sldId="270"/>
            <ac:picMk id="4" creationId="{CD3976F4-0E41-4D2B-B851-09EBA2D7B2DC}"/>
          </ac:picMkLst>
        </pc:picChg>
      </pc:sldChg>
      <pc:sldChg chg="addSp modSp new del mod setBg">
        <pc:chgData name="Nikola Gniecka" userId="S::ngniecka@spdebrzno.onmicrosoft.com::4456bba6-d214-4229-98cd-5f7e6a5c3ec3" providerId="AD" clId="Web-{52B374F6-E8FA-4F00-A259-A499D8FC9F67}" dt="2021-02-15T17:04:16.814" v="527"/>
        <pc:sldMkLst>
          <pc:docMk/>
          <pc:sldMk cId="681133930" sldId="270"/>
        </pc:sldMkLst>
        <pc:spChg chg="mod">
          <ac:chgData name="Nikola Gniecka" userId="S::ngniecka@spdebrzno.onmicrosoft.com::4456bba6-d214-4229-98cd-5f7e6a5c3ec3" providerId="AD" clId="Web-{52B374F6-E8FA-4F00-A259-A499D8FC9F67}" dt="2021-02-15T17:04:10.423" v="526" actId="20577"/>
          <ac:spMkLst>
            <pc:docMk/>
            <pc:sldMk cId="681133930" sldId="270"/>
            <ac:spMk id="2" creationId="{1EFA5FA3-9234-4ADD-BDB8-6D3BBE45FAD9}"/>
          </ac:spMkLst>
        </pc:spChg>
        <pc:spChg chg="mod">
          <ac:chgData name="Nikola Gniecka" userId="S::ngniecka@spdebrzno.onmicrosoft.com::4456bba6-d214-4229-98cd-5f7e6a5c3ec3" providerId="AD" clId="Web-{52B374F6-E8FA-4F00-A259-A499D8FC9F67}" dt="2021-02-15T17:03:17.813" v="504"/>
          <ac:spMkLst>
            <pc:docMk/>
            <pc:sldMk cId="681133930" sldId="270"/>
            <ac:spMk id="3" creationId="{134ED4E5-4E8B-4861-A87E-62D78381F3C0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3:17.813" v="504"/>
          <ac:spMkLst>
            <pc:docMk/>
            <pc:sldMk cId="681133930" sldId="270"/>
            <ac:spMk id="8" creationId="{3A397E3E-B90C-4D82-BAAA-36F7AC6A4565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3:17.813" v="504"/>
          <ac:spMkLst>
            <pc:docMk/>
            <pc:sldMk cId="681133930" sldId="270"/>
            <ac:spMk id="10" creationId="{E16C8D8F-10E9-4498-ABDB-0F923F8B6837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3:17.813" v="504"/>
          <ac:spMkLst>
            <pc:docMk/>
            <pc:sldMk cId="681133930" sldId="270"/>
            <ac:spMk id="12" creationId="{2DA1274F-9232-42BF-B9FE-B95EA14CF41B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3:17.813" v="504"/>
          <ac:spMkLst>
            <pc:docMk/>
            <pc:sldMk cId="681133930" sldId="270"/>
            <ac:spMk id="14" creationId="{1E5A83E3-8A11-4492-BB6E-F5F2240316FB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3:17.813" v="504"/>
          <ac:spMkLst>
            <pc:docMk/>
            <pc:sldMk cId="681133930" sldId="270"/>
            <ac:spMk id="16" creationId="{BE5AF1D6-62CC-4988-9174-993F112DC2A2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3:17.813" v="504"/>
          <ac:spMkLst>
            <pc:docMk/>
            <pc:sldMk cId="681133930" sldId="270"/>
            <ac:spMk id="18" creationId="{8CF5E676-CA04-4CED-9F1E-5026ED66E66D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3:17.813" v="504"/>
          <ac:spMkLst>
            <pc:docMk/>
            <pc:sldMk cId="681133930" sldId="270"/>
            <ac:spMk id="20" creationId="{6BA9E676-A8FC-4C2F-8D78-C13ED8ABDBA8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3:17.813" v="504"/>
          <ac:spMkLst>
            <pc:docMk/>
            <pc:sldMk cId="681133930" sldId="270"/>
            <ac:spMk id="22" creationId="{A2B5CBEA-F125-49B6-8335-227C325B112B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3:17.813" v="504"/>
          <ac:spMkLst>
            <pc:docMk/>
            <pc:sldMk cId="681133930" sldId="270"/>
            <ac:spMk id="24" creationId="{EECD79B5-5FC5-495F-BFD6-346C16E787A7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3:17.813" v="504"/>
          <ac:spMkLst>
            <pc:docMk/>
            <pc:sldMk cId="681133930" sldId="270"/>
            <ac:spMk id="26" creationId="{2C1D3151-5F97-4860-B56C-C98BD62CC255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3:17.813" v="504"/>
          <ac:spMkLst>
            <pc:docMk/>
            <pc:sldMk cId="681133930" sldId="270"/>
            <ac:spMk id="28" creationId="{32D9D048-3063-435A-8C23-26C1907E9619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3:17.813" v="504"/>
          <ac:spMkLst>
            <pc:docMk/>
            <pc:sldMk cId="681133930" sldId="270"/>
            <ac:spMk id="30" creationId="{8DE96824-E506-4448-8704-5EC7BF7BC51B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3:17.813" v="504"/>
          <ac:spMkLst>
            <pc:docMk/>
            <pc:sldMk cId="681133930" sldId="270"/>
            <ac:spMk id="32" creationId="{4D1A5E71-B6B6-486A-8CDC-C7ABD9B903F6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3:17.813" v="504"/>
          <ac:spMkLst>
            <pc:docMk/>
            <pc:sldMk cId="681133930" sldId="270"/>
            <ac:spMk id="34" creationId="{B6C541AE-9B02-44C0-B8C6-B2DEA7ED3813}"/>
          </ac:spMkLst>
        </pc:spChg>
      </pc:sldChg>
      <pc:sldChg chg="new del">
        <pc:chgData name="Nikola Gniecka" userId="S::ngniecka@spdebrzno.onmicrosoft.com::4456bba6-d214-4229-98cd-5f7e6a5c3ec3" providerId="AD" clId="Web-{52B374F6-E8FA-4F00-A259-A499D8FC9F67}" dt="2021-02-15T17:02:51.500" v="502"/>
        <pc:sldMkLst>
          <pc:docMk/>
          <pc:sldMk cId="3413680284" sldId="270"/>
        </pc:sldMkLst>
      </pc:sldChg>
      <pc:sldChg chg="addSp delSp modSp new mod setBg">
        <pc:chgData name="Nikola Gniecka" userId="S::ngniecka@spdebrzno.onmicrosoft.com::4456bba6-d214-4229-98cd-5f7e6a5c3ec3" providerId="AD" clId="Web-{52B374F6-E8FA-4F00-A259-A499D8FC9F67}" dt="2021-02-15T17:08:53.287" v="596"/>
        <pc:sldMkLst>
          <pc:docMk/>
          <pc:sldMk cId="99652096" sldId="271"/>
        </pc:sldMkLst>
        <pc:spChg chg="mod">
          <ac:chgData name="Nikola Gniecka" userId="S::ngniecka@spdebrzno.onmicrosoft.com::4456bba6-d214-4229-98cd-5f7e6a5c3ec3" providerId="AD" clId="Web-{52B374F6-E8FA-4F00-A259-A499D8FC9F67}" dt="2021-02-15T17:08:53.287" v="596"/>
          <ac:spMkLst>
            <pc:docMk/>
            <pc:sldMk cId="99652096" sldId="271"/>
            <ac:spMk id="2" creationId="{F6A868D8-5C1F-4332-889D-6F7968840D3D}"/>
          </ac:spMkLst>
        </pc:spChg>
        <pc:spChg chg="mod">
          <ac:chgData name="Nikola Gniecka" userId="S::ngniecka@spdebrzno.onmicrosoft.com::4456bba6-d214-4229-98cd-5f7e6a5c3ec3" providerId="AD" clId="Web-{52B374F6-E8FA-4F00-A259-A499D8FC9F67}" dt="2021-02-15T17:08:53.287" v="596"/>
          <ac:spMkLst>
            <pc:docMk/>
            <pc:sldMk cId="99652096" sldId="271"/>
            <ac:spMk id="3" creationId="{E0B94885-8ABE-4623-AC50-53F0A7FBC6DA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8:53.287" v="596"/>
          <ac:spMkLst>
            <pc:docMk/>
            <pc:sldMk cId="99652096" sldId="271"/>
            <ac:spMk id="7" creationId="{7D6BF779-0B8C-4CC2-9268-9506AD0C5331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8:53.287" v="596"/>
          <ac:spMkLst>
            <pc:docMk/>
            <pc:sldMk cId="99652096" sldId="271"/>
            <ac:spMk id="8" creationId="{489B7BFD-8F45-4093-AD9C-91B15B0503D9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8:53.287" v="596"/>
          <ac:spMkLst>
            <pc:docMk/>
            <pc:sldMk cId="99652096" sldId="271"/>
            <ac:spMk id="15" creationId="{498F8FF6-43B4-494A-AF8F-123A4983EDF7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8:53.256" v="595"/>
          <ac:spMkLst>
            <pc:docMk/>
            <pc:sldMk cId="99652096" sldId="271"/>
            <ac:spMk id="16" creationId="{7D6BF779-0B8C-4CC2-9268-9506AD0C5331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8:53.256" v="595"/>
          <ac:spMkLst>
            <pc:docMk/>
            <pc:sldMk cId="99652096" sldId="271"/>
            <ac:spMk id="18" creationId="{8B646C36-EEEC-4D52-8E8E-206F4CD8A3DA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8:53.287" v="596"/>
          <ac:spMkLst>
            <pc:docMk/>
            <pc:sldMk cId="99652096" sldId="271"/>
            <ac:spMk id="19" creationId="{76C5E6D3-976B-41A7-B008-5BB4ADF444D2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8:53.287" v="596"/>
          <ac:spMkLst>
            <pc:docMk/>
            <pc:sldMk cId="99652096" sldId="271"/>
            <ac:spMk id="21" creationId="{5AFEC601-A132-47EE-B0C2-B38ACD9FCE6F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8:53.256" v="595"/>
          <ac:spMkLst>
            <pc:docMk/>
            <pc:sldMk cId="99652096" sldId="271"/>
            <ac:spMk id="24" creationId="{D6CA2F4C-8E9E-4BCD-B6E8-A68A311CA651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8:53.287" v="596"/>
          <ac:spMkLst>
            <pc:docMk/>
            <pc:sldMk cId="99652096" sldId="271"/>
            <ac:spMk id="25" creationId="{279CAF82-0ECF-42BE-8F37-F71941E5D410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8:53.256" v="595"/>
          <ac:spMkLst>
            <pc:docMk/>
            <pc:sldMk cId="99652096" sldId="271"/>
            <ac:spMk id="26" creationId="{4FB204DF-284E-45F6-A017-79A4DF57BCCB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8:53.256" v="595"/>
          <ac:spMkLst>
            <pc:docMk/>
            <pc:sldMk cId="99652096" sldId="271"/>
            <ac:spMk id="28" creationId="{96FD6442-EB7D-4992-8D41-0B7FFDCB43E1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8:53.287" v="596"/>
          <ac:spMkLst>
            <pc:docMk/>
            <pc:sldMk cId="99652096" sldId="271"/>
            <ac:spMk id="32" creationId="{2A8D3863-50D5-4235-9082-36776BF4F05F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8:53.256" v="595"/>
          <ac:spMkLst>
            <pc:docMk/>
            <pc:sldMk cId="99652096" sldId="271"/>
            <ac:spMk id="37" creationId="{4D1A5E71-B6B6-486A-8CDC-C7ABD9B903F6}"/>
          </ac:spMkLst>
        </pc:spChg>
        <pc:spChg chg="add del">
          <ac:chgData name="Nikola Gniecka" userId="S::ngniecka@spdebrzno.onmicrosoft.com::4456bba6-d214-4229-98cd-5f7e6a5c3ec3" providerId="AD" clId="Web-{52B374F6-E8FA-4F00-A259-A499D8FC9F67}" dt="2021-02-15T17:08:53.256" v="595"/>
          <ac:spMkLst>
            <pc:docMk/>
            <pc:sldMk cId="99652096" sldId="271"/>
            <ac:spMk id="39" creationId="{6004781B-698F-46D5-AADD-8AE9211719D8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8:53.287" v="596"/>
          <ac:spMkLst>
            <pc:docMk/>
            <pc:sldMk cId="99652096" sldId="271"/>
            <ac:spMk id="41" creationId="{033BC44A-0661-43B4-9C14-FD5963C226AE}"/>
          </ac:spMkLst>
        </pc:spChg>
        <pc:spChg chg="add">
          <ac:chgData name="Nikola Gniecka" userId="S::ngniecka@spdebrzno.onmicrosoft.com::4456bba6-d214-4229-98cd-5f7e6a5c3ec3" providerId="AD" clId="Web-{52B374F6-E8FA-4F00-A259-A499D8FC9F67}" dt="2021-02-15T17:08:53.287" v="596"/>
          <ac:spMkLst>
            <pc:docMk/>
            <pc:sldMk cId="99652096" sldId="271"/>
            <ac:spMk id="43" creationId="{E9306212-88FA-45BF-ABA3-1454AC42D900}"/>
          </ac:spMkLst>
        </pc:spChg>
        <pc:grpChg chg="add">
          <ac:chgData name="Nikola Gniecka" userId="S::ngniecka@spdebrzno.onmicrosoft.com::4456bba6-d214-4229-98cd-5f7e6a5c3ec3" providerId="AD" clId="Web-{52B374F6-E8FA-4F00-A259-A499D8FC9F67}" dt="2021-02-15T17:08:53.287" v="596"/>
          <ac:grpSpMkLst>
            <pc:docMk/>
            <pc:sldMk cId="99652096" sldId="271"/>
            <ac:grpSpMk id="6" creationId="{8A351602-3772-4279-B0D3-A523F6F6EAB3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7:08:53.256" v="595"/>
          <ac:grpSpMkLst>
            <pc:docMk/>
            <pc:sldMk cId="99652096" sldId="271"/>
            <ac:grpSpMk id="9" creationId="{8A351602-3772-4279-B0D3-A523F6F6EAB3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7:08:53.256" v="595"/>
          <ac:grpSpMkLst>
            <pc:docMk/>
            <pc:sldMk cId="99652096" sldId="271"/>
            <ac:grpSpMk id="20" creationId="{308C40F4-6A24-4867-B726-B552DB0807B5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7:08:53.287" v="596"/>
          <ac:grpSpMkLst>
            <pc:docMk/>
            <pc:sldMk cId="99652096" sldId="271"/>
            <ac:grpSpMk id="22" creationId="{33574554-84CF-4FF0-B1BF-553245CC652C}"/>
          </ac:grpSpMkLst>
        </pc:grpChg>
        <pc:grpChg chg="add del">
          <ac:chgData name="Nikola Gniecka" userId="S::ngniecka@spdebrzno.onmicrosoft.com::4456bba6-d214-4229-98cd-5f7e6a5c3ec3" providerId="AD" clId="Web-{52B374F6-E8FA-4F00-A259-A499D8FC9F67}" dt="2021-02-15T17:08:53.256" v="595"/>
          <ac:grpSpMkLst>
            <pc:docMk/>
            <pc:sldMk cId="99652096" sldId="271"/>
            <ac:grpSpMk id="30" creationId="{FB9739EB-7F66-433D-841F-AB3CD18700B7}"/>
          </ac:grpSpMkLst>
        </pc:grpChg>
        <pc:grpChg chg="add">
          <ac:chgData name="Nikola Gniecka" userId="S::ngniecka@spdebrzno.onmicrosoft.com::4456bba6-d214-4229-98cd-5f7e6a5c3ec3" providerId="AD" clId="Web-{52B374F6-E8FA-4F00-A259-A499D8FC9F67}" dt="2021-02-15T17:08:53.287" v="596"/>
          <ac:grpSpMkLst>
            <pc:docMk/>
            <pc:sldMk cId="99652096" sldId="271"/>
            <ac:grpSpMk id="34" creationId="{FB9739EB-7F66-433D-841F-AB3CD18700B7}"/>
          </ac:grpSpMkLst>
        </pc:grpChg>
        <pc:picChg chg="add mod">
          <ac:chgData name="Nikola Gniecka" userId="S::ngniecka@spdebrzno.onmicrosoft.com::4456bba6-d214-4229-98cd-5f7e6a5c3ec3" providerId="AD" clId="Web-{52B374F6-E8FA-4F00-A259-A499D8FC9F67}" dt="2021-02-15T17:08:53.287" v="596"/>
          <ac:picMkLst>
            <pc:docMk/>
            <pc:sldMk cId="99652096" sldId="271"/>
            <ac:picMk id="4" creationId="{53ADF5F3-7D52-45F0-9D79-6CC9B9FA9B9C}"/>
          </ac:picMkLst>
        </pc:picChg>
      </pc:sldChg>
      <pc:sldMasterChg chg="del delSldLayout">
        <pc:chgData name="Nikola Gniecka" userId="S::ngniecka@spdebrzno.onmicrosoft.com::4456bba6-d214-4229-98cd-5f7e6a5c3ec3" providerId="AD" clId="Web-{52B374F6-E8FA-4F00-A259-A499D8FC9F67}" dt="2021-02-15T15:49:15.814" v="0"/>
        <pc:sldMasterMkLst>
          <pc:docMk/>
          <pc:sldMasterMk cId="0" sldId="2147483696"/>
        </pc:sldMasterMkLst>
        <pc:sldLayoutChg chg="del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0" sldId="2147483696"/>
            <pc:sldLayoutMk cId="0" sldId="2147483697"/>
          </pc:sldLayoutMkLst>
        </pc:sldLayoutChg>
        <pc:sldLayoutChg chg="del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0" sldId="2147483696"/>
            <pc:sldLayoutMk cId="0" sldId="2147483698"/>
          </pc:sldLayoutMkLst>
        </pc:sldLayoutChg>
        <pc:sldLayoutChg chg="del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0" sldId="2147483696"/>
            <pc:sldLayoutMk cId="0" sldId="2147483699"/>
          </pc:sldLayoutMkLst>
        </pc:sldLayoutChg>
        <pc:sldLayoutChg chg="del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0" sldId="2147483696"/>
            <pc:sldLayoutMk cId="0" sldId="2147483700"/>
          </pc:sldLayoutMkLst>
        </pc:sldLayoutChg>
        <pc:sldLayoutChg chg="del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0" sldId="2147483696"/>
            <pc:sldLayoutMk cId="0" sldId="2147483701"/>
          </pc:sldLayoutMkLst>
        </pc:sldLayoutChg>
        <pc:sldLayoutChg chg="del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0" sldId="2147483696"/>
            <pc:sldLayoutMk cId="0" sldId="2147483702"/>
          </pc:sldLayoutMkLst>
        </pc:sldLayoutChg>
        <pc:sldLayoutChg chg="del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0" sldId="2147483696"/>
            <pc:sldLayoutMk cId="0" sldId="2147483703"/>
          </pc:sldLayoutMkLst>
        </pc:sldLayoutChg>
        <pc:sldLayoutChg chg="del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0" sldId="2147483696"/>
            <pc:sldLayoutMk cId="0" sldId="2147483704"/>
          </pc:sldLayoutMkLst>
        </pc:sldLayoutChg>
        <pc:sldLayoutChg chg="del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0" sldId="2147483696"/>
            <pc:sldLayoutMk cId="0" sldId="2147483705"/>
          </pc:sldLayoutMkLst>
        </pc:sldLayoutChg>
        <pc:sldLayoutChg chg="del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0" sldId="2147483696"/>
            <pc:sldLayoutMk cId="0" sldId="2147483706"/>
          </pc:sldLayoutMkLst>
        </pc:sldLayoutChg>
        <pc:sldLayoutChg chg="del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0" sldId="2147483696"/>
            <pc:sldLayoutMk cId="0" sldId="2147483707"/>
          </pc:sldLayoutMkLst>
        </pc:sldLayoutChg>
      </pc:sldMasterChg>
      <pc:sldMasterChg chg="add addSldLayout">
        <pc:chgData name="Nikola Gniecka" userId="S::ngniecka@spdebrzno.onmicrosoft.com::4456bba6-d214-4229-98cd-5f7e6a5c3ec3" providerId="AD" clId="Web-{52B374F6-E8FA-4F00-A259-A499D8FC9F67}" dt="2021-02-15T15:49:15.814" v="0"/>
        <pc:sldMasterMkLst>
          <pc:docMk/>
          <pc:sldMasterMk cId="306397559" sldId="2147483747"/>
        </pc:sldMasterMkLst>
        <pc:sldLayoutChg chg="add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306397559" sldId="2147483747"/>
            <pc:sldLayoutMk cId="2626992574" sldId="2147483736"/>
          </pc:sldLayoutMkLst>
        </pc:sldLayoutChg>
        <pc:sldLayoutChg chg="add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306397559" sldId="2147483747"/>
            <pc:sldLayoutMk cId="1315236134" sldId="2147483737"/>
          </pc:sldLayoutMkLst>
        </pc:sldLayoutChg>
        <pc:sldLayoutChg chg="add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306397559" sldId="2147483747"/>
            <pc:sldLayoutMk cId="2888119700" sldId="2147483738"/>
          </pc:sldLayoutMkLst>
        </pc:sldLayoutChg>
        <pc:sldLayoutChg chg="add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306397559" sldId="2147483747"/>
            <pc:sldLayoutMk cId="3371081909" sldId="2147483739"/>
          </pc:sldLayoutMkLst>
        </pc:sldLayoutChg>
        <pc:sldLayoutChg chg="add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306397559" sldId="2147483747"/>
            <pc:sldLayoutMk cId="228471173" sldId="2147483740"/>
          </pc:sldLayoutMkLst>
        </pc:sldLayoutChg>
        <pc:sldLayoutChg chg="add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306397559" sldId="2147483747"/>
            <pc:sldLayoutMk cId="537166943" sldId="2147483741"/>
          </pc:sldLayoutMkLst>
        </pc:sldLayoutChg>
        <pc:sldLayoutChg chg="add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306397559" sldId="2147483747"/>
            <pc:sldLayoutMk cId="2049423069" sldId="2147483742"/>
          </pc:sldLayoutMkLst>
        </pc:sldLayoutChg>
        <pc:sldLayoutChg chg="add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306397559" sldId="2147483747"/>
            <pc:sldLayoutMk cId="3758675452" sldId="2147483743"/>
          </pc:sldLayoutMkLst>
        </pc:sldLayoutChg>
        <pc:sldLayoutChg chg="add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306397559" sldId="2147483747"/>
            <pc:sldLayoutMk cId="992168564" sldId="2147483744"/>
          </pc:sldLayoutMkLst>
        </pc:sldLayoutChg>
        <pc:sldLayoutChg chg="add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306397559" sldId="2147483747"/>
            <pc:sldLayoutMk cId="1361424703" sldId="2147483745"/>
          </pc:sldLayoutMkLst>
        </pc:sldLayoutChg>
        <pc:sldLayoutChg chg="add">
          <pc:chgData name="Nikola Gniecka" userId="S::ngniecka@spdebrzno.onmicrosoft.com::4456bba6-d214-4229-98cd-5f7e6a5c3ec3" providerId="AD" clId="Web-{52B374F6-E8FA-4F00-A259-A499D8FC9F67}" dt="2021-02-15T15:49:15.814" v="0"/>
          <pc:sldLayoutMkLst>
            <pc:docMk/>
            <pc:sldMasterMk cId="306397559" sldId="2147483747"/>
            <pc:sldLayoutMk cId="3443604821" sldId="2147483746"/>
          </pc:sldLayoutMkLst>
        </pc:sldLayoutChg>
      </pc:sldMasterChg>
    </pc:docChg>
  </pc:docChgLst>
  <pc:docChgLst>
    <pc:chgData name="Nikola Gniecka" userId="S::ngniecka@spdebrzno.onmicrosoft.com::4456bba6-d214-4229-98cd-5f7e6a5c3ec3" providerId="AD" clId="Web-{58706E88-9880-41C7-8331-D70A072AC00B}"/>
    <pc:docChg chg="modSld">
      <pc:chgData name="Nikola Gniecka" userId="S::ngniecka@spdebrzno.onmicrosoft.com::4456bba6-d214-4229-98cd-5f7e6a5c3ec3" providerId="AD" clId="Web-{58706E88-9880-41C7-8331-D70A072AC00B}" dt="2021-02-17T12:33:44.680" v="6" actId="20577"/>
      <pc:docMkLst>
        <pc:docMk/>
      </pc:docMkLst>
      <pc:sldChg chg="modSp">
        <pc:chgData name="Nikola Gniecka" userId="S::ngniecka@spdebrzno.onmicrosoft.com::4456bba6-d214-4229-98cd-5f7e6a5c3ec3" providerId="AD" clId="Web-{58706E88-9880-41C7-8331-D70A072AC00B}" dt="2021-02-17T12:33:44.680" v="6" actId="20577"/>
        <pc:sldMkLst>
          <pc:docMk/>
          <pc:sldMk cId="4278655571" sldId="268"/>
        </pc:sldMkLst>
        <pc:spChg chg="mod">
          <ac:chgData name="Nikola Gniecka" userId="S::ngniecka@spdebrzno.onmicrosoft.com::4456bba6-d214-4229-98cd-5f7e6a5c3ec3" providerId="AD" clId="Web-{58706E88-9880-41C7-8331-D70A072AC00B}" dt="2021-02-17T12:33:42.430" v="3" actId="20577"/>
          <ac:spMkLst>
            <pc:docMk/>
            <pc:sldMk cId="4278655571" sldId="268"/>
            <ac:spMk id="2" creationId="{C862CEC3-5572-458D-9DC1-6C68FDAFEB7C}"/>
          </ac:spMkLst>
        </pc:spChg>
        <pc:spChg chg="mod">
          <ac:chgData name="Nikola Gniecka" userId="S::ngniecka@spdebrzno.onmicrosoft.com::4456bba6-d214-4229-98cd-5f7e6a5c3ec3" providerId="AD" clId="Web-{58706E88-9880-41C7-8331-D70A072AC00B}" dt="2021-02-17T12:33:44.680" v="6" actId="20577"/>
          <ac:spMkLst>
            <pc:docMk/>
            <pc:sldMk cId="4278655571" sldId="268"/>
            <ac:spMk id="3" creationId="{182C69E5-28BD-4B15-9A37-E0B6DEA9480C}"/>
          </ac:spMkLst>
        </pc:spChg>
      </pc:sldChg>
    </pc:docChg>
  </pc:docChgLst>
  <pc:docChgLst>
    <pc:chgData name="Nikola Gniecka" userId="S::ngniecka@spdebrzno.onmicrosoft.com::4456bba6-d214-4229-98cd-5f7e6a5c3ec3" providerId="AD" clId="Web-{76AF666D-5592-6846-A79D-4344AA7C2E77}"/>
    <pc:docChg chg="modSld">
      <pc:chgData name="Nikola Gniecka" userId="S::ngniecka@spdebrzno.onmicrosoft.com::4456bba6-d214-4229-98cd-5f7e6a5c3ec3" providerId="AD" clId="Web-{76AF666D-5592-6846-A79D-4344AA7C2E77}" dt="2021-02-17T12:32:19.268" v="3" actId="20577"/>
      <pc:docMkLst>
        <pc:docMk/>
      </pc:docMkLst>
      <pc:sldChg chg="modSp">
        <pc:chgData name="Nikola Gniecka" userId="S::ngniecka@spdebrzno.onmicrosoft.com::4456bba6-d214-4229-98cd-5f7e6a5c3ec3" providerId="AD" clId="Web-{76AF666D-5592-6846-A79D-4344AA7C2E77}" dt="2021-02-17T12:32:19.268" v="3" actId="20577"/>
        <pc:sldMkLst>
          <pc:docMk/>
          <pc:sldMk cId="4278655571" sldId="268"/>
        </pc:sldMkLst>
        <pc:spChg chg="mod">
          <ac:chgData name="Nikola Gniecka" userId="S::ngniecka@spdebrzno.onmicrosoft.com::4456bba6-d214-4229-98cd-5f7e6a5c3ec3" providerId="AD" clId="Web-{76AF666D-5592-6846-A79D-4344AA7C2E77}" dt="2021-02-17T12:32:19.268" v="3" actId="20577"/>
          <ac:spMkLst>
            <pc:docMk/>
            <pc:sldMk cId="4278655571" sldId="268"/>
            <ac:spMk id="2" creationId="{C862CEC3-5572-458D-9DC1-6C68FDAFEB7C}"/>
          </ac:spMkLst>
        </pc:spChg>
      </pc:sldChg>
    </pc:docChg>
  </pc:docChgLst>
  <pc:docChgLst>
    <pc:chgData name="Nikola Gniecka" userId="S::ngniecka@spdebrzno.onmicrosoft.com::4456bba6-d214-4229-98cd-5f7e6a5c3ec3" providerId="AD" clId="Web-{7A15800A-4986-4CAC-B05C-53F55B0C1872}"/>
    <pc:docChg chg="modSld">
      <pc:chgData name="Nikola Gniecka" userId="S::ngniecka@spdebrzno.onmicrosoft.com::4456bba6-d214-4229-98cd-5f7e6a5c3ec3" providerId="AD" clId="Web-{7A15800A-4986-4CAC-B05C-53F55B0C1872}" dt="2021-02-17T12:34:49.685" v="12" actId="20577"/>
      <pc:docMkLst>
        <pc:docMk/>
      </pc:docMkLst>
      <pc:sldChg chg="addSp modSp">
        <pc:chgData name="Nikola Gniecka" userId="S::ngniecka@spdebrzno.onmicrosoft.com::4456bba6-d214-4229-98cd-5f7e6a5c3ec3" providerId="AD" clId="Web-{7A15800A-4986-4CAC-B05C-53F55B0C1872}" dt="2021-02-17T12:34:49.685" v="12" actId="20577"/>
        <pc:sldMkLst>
          <pc:docMk/>
          <pc:sldMk cId="4278655571" sldId="268"/>
        </pc:sldMkLst>
        <pc:spChg chg="mod">
          <ac:chgData name="Nikola Gniecka" userId="S::ngniecka@spdebrzno.onmicrosoft.com::4456bba6-d214-4229-98cd-5f7e6a5c3ec3" providerId="AD" clId="Web-{7A15800A-4986-4CAC-B05C-53F55B0C1872}" dt="2021-02-17T12:34:49.685" v="12" actId="20577"/>
          <ac:spMkLst>
            <pc:docMk/>
            <pc:sldMk cId="4278655571" sldId="268"/>
            <ac:spMk id="2" creationId="{C862CEC3-5572-458D-9DC1-6C68FDAFEB7C}"/>
          </ac:spMkLst>
        </pc:spChg>
        <pc:spChg chg="add mod">
          <ac:chgData name="Nikola Gniecka" userId="S::ngniecka@spdebrzno.onmicrosoft.com::4456bba6-d214-4229-98cd-5f7e6a5c3ec3" providerId="AD" clId="Web-{7A15800A-4986-4CAC-B05C-53F55B0C1872}" dt="2021-02-17T12:34:38.497" v="9" actId="20577"/>
          <ac:spMkLst>
            <pc:docMk/>
            <pc:sldMk cId="4278655571" sldId="268"/>
            <ac:spMk id="5" creationId="{DA4C7326-C5DA-4062-A3BF-92D9201E4C00}"/>
          </ac:spMkLst>
        </pc:spChg>
      </pc:sldChg>
    </pc:docChg>
  </pc:docChgLst>
  <pc:docChgLst>
    <pc:chgData name="Nikola Gniecka" userId="S::ngniecka@spdebrzno.onmicrosoft.com::4456bba6-d214-4229-98cd-5f7e6a5c3ec3" providerId="AD" clId="Web-{E030A53B-0A1E-4D71-A473-F032096787C1}"/>
    <pc:docChg chg="modSld">
      <pc:chgData name="Nikola Gniecka" userId="S::ngniecka@spdebrzno.onmicrosoft.com::4456bba6-d214-4229-98cd-5f7e6a5c3ec3" providerId="AD" clId="Web-{E030A53B-0A1E-4D71-A473-F032096787C1}" dt="2021-02-17T12:35:56.121" v="14" actId="20577"/>
      <pc:docMkLst>
        <pc:docMk/>
      </pc:docMkLst>
      <pc:sldChg chg="modSp">
        <pc:chgData name="Nikola Gniecka" userId="S::ngniecka@spdebrzno.onmicrosoft.com::4456bba6-d214-4229-98cd-5f7e6a5c3ec3" providerId="AD" clId="Web-{E030A53B-0A1E-4D71-A473-F032096787C1}" dt="2021-02-17T12:35:56.121" v="14" actId="20577"/>
        <pc:sldMkLst>
          <pc:docMk/>
          <pc:sldMk cId="4278655571" sldId="268"/>
        </pc:sldMkLst>
        <pc:spChg chg="mod">
          <ac:chgData name="Nikola Gniecka" userId="S::ngniecka@spdebrzno.onmicrosoft.com::4456bba6-d214-4229-98cd-5f7e6a5c3ec3" providerId="AD" clId="Web-{E030A53B-0A1E-4D71-A473-F032096787C1}" dt="2021-02-17T12:35:46.199" v="8" actId="20577"/>
          <ac:spMkLst>
            <pc:docMk/>
            <pc:sldMk cId="4278655571" sldId="268"/>
            <ac:spMk id="2" creationId="{C862CEC3-5572-458D-9DC1-6C68FDAFEB7C}"/>
          </ac:spMkLst>
        </pc:spChg>
        <pc:spChg chg="mod">
          <ac:chgData name="Nikola Gniecka" userId="S::ngniecka@spdebrzno.onmicrosoft.com::4456bba6-d214-4229-98cd-5f7e6a5c3ec3" providerId="AD" clId="Web-{E030A53B-0A1E-4D71-A473-F032096787C1}" dt="2021-02-17T12:35:56.121" v="14" actId="20577"/>
          <ac:spMkLst>
            <pc:docMk/>
            <pc:sldMk cId="4278655571" sldId="268"/>
            <ac:spMk id="3" creationId="{182C69E5-28BD-4B15-9A37-E0B6DEA9480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xmlns="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23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xmlns="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81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xmlns="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66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xmlns="" id="{8997F1B7-1EE7-4EA5-A5A4-866F9A810C9F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75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xmlns="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6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xmlns="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24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xmlns="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2/24/2021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04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xmlns="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2/24/2021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xmlns="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2/24/2021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92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xmlns="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36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xmlns="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19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0" r:id="rId6"/>
    <p:sldLayoutId id="2147483736" r:id="rId7"/>
    <p:sldLayoutId id="2147483737" r:id="rId8"/>
    <p:sldLayoutId id="2147483738" r:id="rId9"/>
    <p:sldLayoutId id="2147483739" r:id="rId10"/>
    <p:sldLayoutId id="214748374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3A397E3E-B90C-4D82-BAAA-36F7AC6A45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CF5E676-CA04-4CED-9F1E-5026ED66E6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"/>
            <a:ext cx="2833068" cy="2997599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FD1189F-9598-4281-8056-2845388D4D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833068" cy="2997599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583E04E1-D74F-4ED6-972C-035F4FEC4B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A2B5CBEA-F125-49B6-8335-227C325B11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51A97D9-C694-4307-818B-0C5BBF4136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721053" y="819446"/>
            <a:ext cx="6964685" cy="5402463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C1D3151-5F97-4860-B56C-C98BD62CC2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721053" y="819446"/>
            <a:ext cx="6964685" cy="5402463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8DE96824-E506-4448-8704-5EC7BF7BC5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613658" y="727769"/>
            <a:ext cx="6964685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6765" y="1610112"/>
            <a:ext cx="6418471" cy="2577893"/>
          </a:xfrm>
        </p:spPr>
        <p:txBody>
          <a:bodyPr>
            <a:normAutofit/>
          </a:bodyPr>
          <a:lstStyle/>
          <a:p>
            <a:r>
              <a:rPr lang="en-US">
                <a:ea typeface="Source Sans Pro SemiBold"/>
              </a:rPr>
              <a:t>DZIEŃ NAUKI POLSKIEJ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6765" y="4280081"/>
            <a:ext cx="6418471" cy="1151958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E16C8D8F-10E9-4498-ABDB-0F923F8B68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27769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6E8A2566-F83F-4EC9-83A9-338A70FB6B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27769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8" name="Graphic 212">
            <a:extLst>
              <a:ext uri="{FF2B5EF4-FFF2-40B4-BE49-F238E27FC236}">
                <a16:creationId xmlns:a16="http://schemas.microsoft.com/office/drawing/2014/main" xmlns="" id="{4FB204DF-284E-45F6-A017-79A4DF57BC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75326" y="343675"/>
            <a:ext cx="768186" cy="76818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0" name="Graphic 212">
            <a:extLst>
              <a:ext uri="{FF2B5EF4-FFF2-40B4-BE49-F238E27FC236}">
                <a16:creationId xmlns:a16="http://schemas.microsoft.com/office/drawing/2014/main" xmlns="" id="{5EC6B544-8C84-47A6-885D-A4F09EF5C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75326" y="343675"/>
            <a:ext cx="768186" cy="76818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1E5A83E3-8A11-4492-BB6E-F5F2240316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67504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0F360028-588C-4E99-9E6F-5DE59080E3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67504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32C95C5C-6FBD-47FF-9CA6-066193539A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7140" y="5100276"/>
            <a:ext cx="515928" cy="51592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4D1A5E71-B6B6-486A-8CDC-C7ABD9B903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7140" y="5100276"/>
            <a:ext cx="515928" cy="515928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0" name="Graphic 185">
            <a:extLst>
              <a:ext uri="{FF2B5EF4-FFF2-40B4-BE49-F238E27FC236}">
                <a16:creationId xmlns:a16="http://schemas.microsoft.com/office/drawing/2014/main" xmlns="" id="{FB9739EB-7F66-433D-841F-AB3CD18700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104F2BBD-A005-4DCB-9566-F2351050BE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8B00DEC7-198B-49D1-98FD-018F3ECFCF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F14DFC82-B3B3-468E-91B3-1302CFC684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D3250EFE-214E-4B8E-AF96-036A514FFB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AD058EBE-D4A5-4C43-B170-6A451F87A7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4440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F98F79A4-A6C7-4101-B1E9-27E05CB7CF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3446CF-C508-4D30-97ED-FA6A059E4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4463623" cy="1314996"/>
          </a:xfrm>
        </p:spPr>
        <p:txBody>
          <a:bodyPr anchor="b">
            <a:normAutofit/>
          </a:bodyPr>
          <a:lstStyle/>
          <a:p>
            <a:r>
              <a:rPr lang="en-US">
                <a:ea typeface="Source Sans Pro"/>
              </a:rPr>
              <a:t>Jan Szczepanik</a:t>
            </a:r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9AFCB35-9C04-4524-A0B1-57FF6865D0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D11AD2AD-0BA0-4DD3-8EEA-84686A0E71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A1A7FB-81B1-4BDA-B875-AA3B4820C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252" y="2125737"/>
            <a:ext cx="4463623" cy="40444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 b="1">
                <a:ea typeface="+mn-lt"/>
                <a:cs typeface="+mn-lt"/>
              </a:rPr>
              <a:t>Film </a:t>
            </a:r>
            <a:r>
              <a:rPr lang="en-US" sz="1500" b="1" err="1">
                <a:ea typeface="+mn-lt"/>
                <a:cs typeface="+mn-lt"/>
              </a:rPr>
              <a:t>kolorowy</a:t>
            </a:r>
            <a:r>
              <a:rPr lang="en-US" sz="1500" b="1">
                <a:ea typeface="+mn-lt"/>
                <a:cs typeface="+mn-lt"/>
              </a:rPr>
              <a:t>, </a:t>
            </a:r>
            <a:r>
              <a:rPr lang="en-US" sz="1500" b="1" err="1">
                <a:ea typeface="+mn-lt"/>
                <a:cs typeface="+mn-lt"/>
              </a:rPr>
              <a:t>telewizja</a:t>
            </a:r>
            <a:r>
              <a:rPr lang="en-US" sz="1500" b="1">
                <a:ea typeface="+mn-lt"/>
                <a:cs typeface="+mn-lt"/>
              </a:rPr>
              <a:t>, </a:t>
            </a:r>
            <a:r>
              <a:rPr lang="en-US" sz="1500" b="1" err="1">
                <a:ea typeface="+mn-lt"/>
                <a:cs typeface="+mn-lt"/>
              </a:rPr>
              <a:t>kamizelka</a:t>
            </a:r>
            <a:r>
              <a:rPr lang="en-US" sz="1500" b="1">
                <a:ea typeface="+mn-lt"/>
                <a:cs typeface="+mn-lt"/>
              </a:rPr>
              <a:t> </a:t>
            </a:r>
            <a:r>
              <a:rPr lang="en-US" sz="1500" b="1" err="1">
                <a:ea typeface="+mn-lt"/>
                <a:cs typeface="+mn-lt"/>
              </a:rPr>
              <a:t>kuloodporna</a:t>
            </a:r>
            <a:r>
              <a:rPr lang="en-US" sz="1500" b="1">
                <a:ea typeface="+mn-lt"/>
                <a:cs typeface="+mn-lt"/>
              </a:rPr>
              <a:t>...</a:t>
            </a:r>
            <a:endParaRPr lang="en-US" sz="1500">
              <a:ea typeface="Source Sans Pro"/>
            </a:endParaRPr>
          </a:p>
          <a:p>
            <a:r>
              <a:rPr lang="en-US" sz="1500">
                <a:ea typeface="+mn-lt"/>
                <a:cs typeface="+mn-lt"/>
              </a:rPr>
              <a:t>Jan Szczepanik pozostawił po sobie wielki dorobek. Wśród najsłynniejszych jego wynalazków są odkrycia w dziedzinie tkactwa (nowy sposób wykonywania patronów metodą fotograficzną, nowa metoda elektrycznego sterowania maszyną Jacguarda, wynalazek tkaniny do fotografowania), telewizji (wynalezienie telektroskopu), fotografii i filmu barwnego z dźwiękiem (wynalezienie projektora do zdjęć barwnych, papieru do barwnych odbitek, metody uzyskiwania barwnych fotografii, kolorymetru, konstrukcja kamery filmowej), tkanin (wynalezienie tkaniny kulochronnej), uzbrojenia (skonstruowanie automatycznego karabinu), powielania (wynalezienie fotosculptora). </a:t>
            </a:r>
            <a:endParaRPr lang="en-US" sz="1500"/>
          </a:p>
          <a:p>
            <a:endParaRPr lang="en-US" sz="1500">
              <a:ea typeface="Source Sans Pr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83C8019B-3985-409B-9B87-494B974EE9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9E5C5460-229E-46C8-A712-CC31798542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B85A4DB3-61AA-49A1-85A9-B3397CD519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A picture containing black, white, old&#10;&#10;Description automatically generated">
            <a:extLst>
              <a:ext uri="{FF2B5EF4-FFF2-40B4-BE49-F238E27FC236}">
                <a16:creationId xmlns:a16="http://schemas.microsoft.com/office/drawing/2014/main" xmlns="" id="{895609DA-F616-4BCA-BD88-0B0D52F10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200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23" name="Graphic 185">
            <a:extLst>
              <a:ext uri="{FF2B5EF4-FFF2-40B4-BE49-F238E27FC236}">
                <a16:creationId xmlns:a16="http://schemas.microsoft.com/office/drawing/2014/main" xmlns="" id="{0C156BF8-7FF7-440F-BE2B-417DFFE8BF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B7067280-C3E7-4DF6-A345-B9FEF6EF8D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A78365A8-666B-4417-9D3C-554E6E6B2C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E71CAAFA-0A31-4308-AB9F-B1C84ABDF9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96AB1D25-144D-4BB4-A45C-60B8A094F4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069F0FB4-779A-48FC-AC33-784F177C92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5718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xmlns="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74BF1A-B791-469E-9746-5F7226A1E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886379"/>
          </a:xfrm>
        </p:spPr>
        <p:txBody>
          <a:bodyPr>
            <a:normAutofit/>
          </a:bodyPr>
          <a:lstStyle/>
          <a:p>
            <a:r>
              <a:rPr lang="en-US">
                <a:ea typeface="Source Sans Pro"/>
              </a:rPr>
              <a:t>Jan Szczepanik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6669A92F-B4A0-4EC2-9DD0-E20B7BE3F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15" b="7324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7" name="Group 10">
            <a:extLst>
              <a:ext uri="{FF2B5EF4-FFF2-40B4-BE49-F238E27FC236}">
                <a16:creationId xmlns:a16="http://schemas.microsoft.com/office/drawing/2014/main" xmlns="" id="{B894EFA8-F425-4D19-A94B-445388B31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5A741B9-65EC-4C5B-9FE0-4A18575771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" name="Freeform: Shape 12">
              <a:extLst>
                <a:ext uri="{FF2B5EF4-FFF2-40B4-BE49-F238E27FC236}">
                  <a16:creationId xmlns:a16="http://schemas.microsoft.com/office/drawing/2014/main" xmlns="" id="{C0BB4301-41FA-4453-956F-A11CC664B6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0" name="Group 14">
            <a:extLst>
              <a:ext uri="{FF2B5EF4-FFF2-40B4-BE49-F238E27FC236}">
                <a16:creationId xmlns:a16="http://schemas.microsoft.com/office/drawing/2014/main" xmlns="" id="{C28CAB86-AA69-4EF8-A4E2-4E020497D0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29A36BEE-5544-45FB-88F3-9E156F32EE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xmlns="" id="{5B49ECF4-1585-4D6B-AB63-D49C92945E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8" name="Graphic 185">
            <a:extLst>
              <a:ext uri="{FF2B5EF4-FFF2-40B4-BE49-F238E27FC236}">
                <a16:creationId xmlns:a16="http://schemas.microsoft.com/office/drawing/2014/main" xmlns="" id="{617CAA5F-37E3-4DF6-9DD0-68A40D2161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2FCF03A3-80B7-45BC-AA40-A335CC8168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E9D3C77A-275B-4C9E-A407-B09450E564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DC6C5B5B-80BB-41D8-A377-C653EF1B01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CA5D93A-E913-46A0-9684-20B6B4B8CA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FE6EFE8A-51D2-4AF6-A18C-29A9E5EF5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D66F60-E9CD-4BBC-BF6F-4D9DBC65C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>
                <a:ea typeface="+mn-lt"/>
                <a:cs typeface="+mn-lt"/>
              </a:rPr>
              <a:t>Niektóre wynalazki już za jego życia wpłynęły na bieg historii. Tak na przykład tkanina kulochronna ocaliła najprawdopodobniej życie króla hiszpańskiego Alfonsa XIII, na którego przygotowano zamach bombowy. Z wdzięczności za to król przyznał Szczepanikowi "Order Izabeli Katolickiej". Również car rosyjski Mikołaj II był zainteresowany tym wynalazkiem i zapraszał do siebie Szczepanika a później przyznał mu nawet order św. Anny. Szczepanik i jego wynalazki inspirowały również wielkich pisarzy takich jak np. Mark Twain, który spotkał się z odkrywcą i poświęcił mu dwie powieści: "The Austrian Edison Keeping School Again" oraz "From the London Times of 1904" Dzięki swej inwencji Szczepanik bez wątpienia zasłużył na </a:t>
            </a:r>
            <a:r>
              <a:rPr lang="en-US" sz="1800" err="1">
                <a:ea typeface="+mn-lt"/>
                <a:cs typeface="+mn-lt"/>
              </a:rPr>
              <a:t>miano</a:t>
            </a:r>
            <a:r>
              <a:rPr lang="en-US" sz="1800">
                <a:ea typeface="+mn-lt"/>
                <a:cs typeface="+mn-lt"/>
              </a:rPr>
              <a:t> "</a:t>
            </a:r>
            <a:r>
              <a:rPr lang="en-US" sz="1800" err="1">
                <a:ea typeface="+mn-lt"/>
                <a:cs typeface="+mn-lt"/>
              </a:rPr>
              <a:t>polskiego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Edisona</a:t>
            </a:r>
            <a:r>
              <a:rPr lang="en-US" sz="1800">
                <a:ea typeface="+mn-lt"/>
                <a:cs typeface="+mn-lt"/>
              </a:rPr>
              <a:t>".</a:t>
            </a:r>
          </a:p>
        </p:txBody>
      </p:sp>
      <p:grpSp>
        <p:nvGrpSpPr>
          <p:cNvPr id="26" name="Graphic 185">
            <a:extLst>
              <a:ext uri="{FF2B5EF4-FFF2-40B4-BE49-F238E27FC236}">
                <a16:creationId xmlns:a16="http://schemas.microsoft.com/office/drawing/2014/main" xmlns="" id="{582A903B-6B78-4F0A-B7C9-3D80499020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D510EA93-8F64-42C8-A630-D449506E9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06CB53FC-E4DA-4001-928B-9998A85EA5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D210B969-4FDF-4AAC-9397-63D5434958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570B3EF0-84EA-4F47-86A3-1EA1F644A4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259369A8-EF57-42A1-8EC8-F6A9F92A3A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1069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xmlns="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CE9A66-44FA-4032-8E47-4705AD150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521" y="396117"/>
            <a:ext cx="5217172" cy="1158857"/>
          </a:xfrm>
        </p:spPr>
        <p:txBody>
          <a:bodyPr anchor="b">
            <a:normAutofit/>
          </a:bodyPr>
          <a:lstStyle/>
          <a:p>
            <a:r>
              <a:rPr lang="en-US">
                <a:ea typeface="Source Sans Pro"/>
              </a:rPr>
              <a:t>Jacek </a:t>
            </a:r>
            <a:r>
              <a:rPr lang="en-US" err="1">
                <a:ea typeface="Source Sans Pro"/>
              </a:rPr>
              <a:t>Karpiński</a:t>
            </a:r>
            <a:endParaRPr lang="en-US" err="1"/>
          </a:p>
        </p:txBody>
      </p:sp>
      <p:grpSp>
        <p:nvGrpSpPr>
          <p:cNvPr id="364" name="Group 10">
            <a:extLst>
              <a:ext uri="{FF2B5EF4-FFF2-40B4-BE49-F238E27FC236}">
                <a16:creationId xmlns:a16="http://schemas.microsoft.com/office/drawing/2014/main" xmlns="" id="{268C940D-4516-4630-B49F-65C1A82FEA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791258" y="619275"/>
            <a:ext cx="932200" cy="932200"/>
            <a:chOff x="10791258" y="619275"/>
            <a:chExt cx="932200" cy="932200"/>
          </a:xfrm>
        </p:grpSpPr>
        <p:sp>
          <p:nvSpPr>
            <p:cNvPr id="12" name="Graphic 212">
              <a:extLst>
                <a:ext uri="{FF2B5EF4-FFF2-40B4-BE49-F238E27FC236}">
                  <a16:creationId xmlns:a16="http://schemas.microsoft.com/office/drawing/2014/main" xmlns="" id="{160C130F-E752-44CF-98A8-75490C2A20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65" name="Graphic 212">
              <a:extLst>
                <a:ext uri="{FF2B5EF4-FFF2-40B4-BE49-F238E27FC236}">
                  <a16:creationId xmlns:a16="http://schemas.microsoft.com/office/drawing/2014/main" xmlns="" id="{9690DAC5-9FBA-4943-959B-751AF2B46A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8B5A4B-9AB6-4DDE-A98B-F1FC89EC8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520" y="1747592"/>
            <a:ext cx="5217173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ea typeface="+mn-lt"/>
                <a:cs typeface="+mn-lt"/>
              </a:rPr>
              <a:t>Jacek Rafał </a:t>
            </a:r>
            <a:r>
              <a:rPr lang="en-US" sz="2200" err="1">
                <a:ea typeface="+mn-lt"/>
                <a:cs typeface="+mn-lt"/>
              </a:rPr>
              <a:t>Karpiński</a:t>
            </a:r>
            <a:r>
              <a:rPr lang="en-US" sz="2200">
                <a:ea typeface="+mn-lt"/>
                <a:cs typeface="+mn-lt"/>
              </a:rPr>
              <a:t>, ps. Mały Jacek (</a:t>
            </a:r>
            <a:r>
              <a:rPr lang="en-US" sz="2200" err="1">
                <a:ea typeface="+mn-lt"/>
                <a:cs typeface="+mn-lt"/>
              </a:rPr>
              <a:t>pseudonim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powstańczy</a:t>
            </a:r>
            <a:r>
              <a:rPr lang="en-US" sz="2200">
                <a:ea typeface="+mn-lt"/>
                <a:cs typeface="+mn-lt"/>
              </a:rPr>
              <a:t>), (ur. 9 </a:t>
            </a:r>
            <a:r>
              <a:rPr lang="en-US" sz="2200" err="1">
                <a:ea typeface="+mn-lt"/>
                <a:cs typeface="+mn-lt"/>
              </a:rPr>
              <a:t>kwietnia</a:t>
            </a:r>
            <a:r>
              <a:rPr lang="en-US" sz="2200">
                <a:ea typeface="+mn-lt"/>
                <a:cs typeface="+mn-lt"/>
              </a:rPr>
              <a:t> 1927 w </a:t>
            </a:r>
            <a:r>
              <a:rPr lang="en-US" sz="2200" err="1">
                <a:ea typeface="+mn-lt"/>
                <a:cs typeface="+mn-lt"/>
              </a:rPr>
              <a:t>Turynie</a:t>
            </a:r>
            <a:r>
              <a:rPr lang="en-US" sz="2200">
                <a:ea typeface="+mn-lt"/>
                <a:cs typeface="+mn-lt"/>
              </a:rPr>
              <a:t>, </a:t>
            </a:r>
            <a:r>
              <a:rPr lang="en-US" sz="2200" err="1">
                <a:ea typeface="+mn-lt"/>
                <a:cs typeface="+mn-lt"/>
              </a:rPr>
              <a:t>zmarl</a:t>
            </a:r>
            <a:r>
              <a:rPr lang="en-US" sz="2200">
                <a:ea typeface="+mn-lt"/>
                <a:cs typeface="+mn-lt"/>
              </a:rPr>
              <a:t>. 21 </a:t>
            </a:r>
            <a:r>
              <a:rPr lang="en-US" sz="2200" err="1">
                <a:ea typeface="+mn-lt"/>
                <a:cs typeface="+mn-lt"/>
              </a:rPr>
              <a:t>lutego</a:t>
            </a:r>
            <a:r>
              <a:rPr lang="en-US" sz="2200">
                <a:ea typeface="+mn-lt"/>
                <a:cs typeface="+mn-lt"/>
              </a:rPr>
              <a:t> 2010 we </a:t>
            </a:r>
            <a:r>
              <a:rPr lang="en-US" sz="2200" err="1">
                <a:ea typeface="+mn-lt"/>
                <a:cs typeface="+mn-lt"/>
              </a:rPr>
              <a:t>Wrocławiu</a:t>
            </a:r>
            <a:r>
              <a:rPr lang="en-US" sz="2200">
                <a:ea typeface="+mn-lt"/>
                <a:cs typeface="+mn-lt"/>
              </a:rPr>
              <a:t>) – </a:t>
            </a:r>
            <a:r>
              <a:rPr lang="en-US" sz="2200" err="1">
                <a:ea typeface="+mn-lt"/>
                <a:cs typeface="+mn-lt"/>
              </a:rPr>
              <a:t>polski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inżynier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elektronik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i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informatyk</a:t>
            </a:r>
            <a:r>
              <a:rPr lang="en-US" sz="2200">
                <a:ea typeface="+mn-lt"/>
                <a:cs typeface="+mn-lt"/>
              </a:rPr>
              <a:t>, </a:t>
            </a:r>
            <a:r>
              <a:rPr lang="en-US" sz="2200" err="1">
                <a:ea typeface="+mn-lt"/>
                <a:cs typeface="+mn-lt"/>
              </a:rPr>
              <a:t>żołnierz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Szarych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Szeregów</a:t>
            </a:r>
            <a:r>
              <a:rPr lang="en-US" sz="2200">
                <a:ea typeface="+mn-lt"/>
                <a:cs typeface="+mn-lt"/>
              </a:rPr>
              <a:t> w </a:t>
            </a:r>
            <a:r>
              <a:rPr lang="en-US" sz="2200" err="1">
                <a:ea typeface="+mn-lt"/>
                <a:cs typeface="+mn-lt"/>
              </a:rPr>
              <a:t>Batalionie</a:t>
            </a:r>
            <a:r>
              <a:rPr lang="en-US" sz="2200">
                <a:ea typeface="+mn-lt"/>
                <a:cs typeface="+mn-lt"/>
              </a:rPr>
              <a:t> Zośka, </a:t>
            </a:r>
            <a:r>
              <a:rPr lang="en-US" sz="2200" err="1">
                <a:ea typeface="+mn-lt"/>
                <a:cs typeface="+mn-lt"/>
              </a:rPr>
              <a:t>uczestnik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powstania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warszawskiego</a:t>
            </a:r>
            <a:r>
              <a:rPr lang="en-US" sz="2200">
                <a:ea typeface="+mn-lt"/>
                <a:cs typeface="+mn-lt"/>
              </a:rPr>
              <a:t>, </a:t>
            </a:r>
            <a:r>
              <a:rPr lang="en-US" sz="2200" err="1">
                <a:ea typeface="+mn-lt"/>
                <a:cs typeface="+mn-lt"/>
              </a:rPr>
              <a:t>trzykrotnie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odznaczony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Krzyżem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Walecznych</a:t>
            </a:r>
            <a:r>
              <a:rPr lang="en-US" sz="2200">
                <a:ea typeface="+mn-lt"/>
                <a:cs typeface="+mn-lt"/>
              </a:rPr>
              <a:t>. </a:t>
            </a:r>
            <a:r>
              <a:rPr lang="en-US" sz="2200" err="1">
                <a:ea typeface="+mn-lt"/>
                <a:cs typeface="+mn-lt"/>
              </a:rPr>
              <a:t>Projektant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minikomputera</a:t>
            </a:r>
            <a:r>
              <a:rPr lang="en-US" sz="2200">
                <a:ea typeface="+mn-lt"/>
                <a:cs typeface="+mn-lt"/>
              </a:rPr>
              <a:t> K-202. Jeden z </a:t>
            </a:r>
            <a:r>
              <a:rPr lang="en-US" sz="2200" err="1">
                <a:ea typeface="+mn-lt"/>
                <a:cs typeface="+mn-lt"/>
              </a:rPr>
              <a:t>założycieli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Polskiego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Towarzystwa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Informatycznego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i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wiceprezes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jego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pierwszego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Zarządu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Głównego</a:t>
            </a:r>
            <a:r>
              <a:rPr lang="en-US" sz="2200">
                <a:ea typeface="+mn-lt"/>
                <a:cs typeface="+mn-lt"/>
              </a:rPr>
              <a:t>. </a:t>
            </a:r>
            <a:r>
              <a:rPr lang="en-US" sz="2200" err="1">
                <a:ea typeface="+mn-lt"/>
                <a:cs typeface="+mn-lt"/>
              </a:rPr>
              <a:t>Był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synem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Adama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Karpińskiego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i</a:t>
            </a:r>
            <a:r>
              <a:rPr lang="en-US" sz="2200">
                <a:ea typeface="+mn-lt"/>
                <a:cs typeface="+mn-lt"/>
              </a:rPr>
              <a:t> Wandy </a:t>
            </a:r>
            <a:r>
              <a:rPr lang="en-US" sz="2200" err="1">
                <a:ea typeface="+mn-lt"/>
                <a:cs typeface="+mn-lt"/>
              </a:rPr>
              <a:t>Czarnockiej-Karpińskiej</a:t>
            </a:r>
            <a:endParaRPr lang="en-US" sz="2200" err="1"/>
          </a:p>
        </p:txBody>
      </p:sp>
      <p:grpSp>
        <p:nvGrpSpPr>
          <p:cNvPr id="366" name="Group 14">
            <a:extLst>
              <a:ext uri="{FF2B5EF4-FFF2-40B4-BE49-F238E27FC236}">
                <a16:creationId xmlns:a16="http://schemas.microsoft.com/office/drawing/2014/main" xmlns="" id="{C93F2521-5FCA-4EE4-ADB9-C71AB81B8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491531" y="1216299"/>
            <a:ext cx="1598829" cy="531293"/>
            <a:chOff x="6491531" y="1420258"/>
            <a:chExt cx="1598829" cy="531293"/>
          </a:xfrm>
          <a:solidFill>
            <a:schemeClr val="tx1"/>
          </a:solidFill>
        </p:grpSpPr>
        <p:grpSp>
          <p:nvGrpSpPr>
            <p:cNvPr id="16" name="Graphic 190">
              <a:extLst>
                <a:ext uri="{FF2B5EF4-FFF2-40B4-BE49-F238E27FC236}">
                  <a16:creationId xmlns:a16="http://schemas.microsoft.com/office/drawing/2014/main" xmlns="" id="{701F4A7E-EE52-4FFF-847D-941A57F6ED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367" name="Freeform: Shape 19">
                <a:extLst>
                  <a:ext uri="{FF2B5EF4-FFF2-40B4-BE49-F238E27FC236}">
                    <a16:creationId xmlns:a16="http://schemas.microsoft.com/office/drawing/2014/main" xmlns="" id="{44C45BFB-2AD2-45F8-9F4B-9151A686E71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" name="Freeform: Shape 20">
                <a:extLst>
                  <a:ext uri="{FF2B5EF4-FFF2-40B4-BE49-F238E27FC236}">
                    <a16:creationId xmlns:a16="http://schemas.microsoft.com/office/drawing/2014/main" xmlns="" id="{82FD8094-5F5E-411D-96E3-0D8E76B94F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69" name="Graphic 190">
              <a:extLst>
                <a:ext uri="{FF2B5EF4-FFF2-40B4-BE49-F238E27FC236}">
                  <a16:creationId xmlns:a16="http://schemas.microsoft.com/office/drawing/2014/main" xmlns="" id="{F3FB933A-7D1C-4A1F-9589-2006261FD9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370" name="Freeform: Shape 17">
                <a:extLst>
                  <a:ext uri="{FF2B5EF4-FFF2-40B4-BE49-F238E27FC236}">
                    <a16:creationId xmlns:a16="http://schemas.microsoft.com/office/drawing/2014/main" xmlns="" id="{965C4036-D195-4D1E-B436-A03795967C2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" name="Freeform: Shape 18">
                <a:extLst>
                  <a:ext uri="{FF2B5EF4-FFF2-40B4-BE49-F238E27FC236}">
                    <a16:creationId xmlns:a16="http://schemas.microsoft.com/office/drawing/2014/main" xmlns="" id="{54F38E9F-35FC-437D-BE4E-33FDF605653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B815558E-3D10-4573-9233-3C0A76A89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13" r="5239" b="1"/>
          <a:stretch/>
        </p:blipFill>
        <p:spPr>
          <a:xfrm>
            <a:off x="7253021" y="1820334"/>
            <a:ext cx="3555043" cy="3217333"/>
          </a:xfrm>
          <a:prstGeom prst="rect">
            <a:avLst/>
          </a:prstGeom>
        </p:spPr>
      </p:pic>
      <p:grpSp>
        <p:nvGrpSpPr>
          <p:cNvPr id="372" name="Group 22">
            <a:extLst>
              <a:ext uri="{FF2B5EF4-FFF2-40B4-BE49-F238E27FC236}">
                <a16:creationId xmlns:a16="http://schemas.microsoft.com/office/drawing/2014/main" xmlns="" id="{2B7E220D-70BE-46E1-87EA-9239C1082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154385" y="4466592"/>
            <a:ext cx="1443404" cy="1443428"/>
            <a:chOff x="10154385" y="4452524"/>
            <a:chExt cx="1443404" cy="1443428"/>
          </a:xfrm>
          <a:solidFill>
            <a:schemeClr val="tx1"/>
          </a:solidFill>
        </p:grpSpPr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xmlns="" id="{FC1A5110-77D2-40E7-81AD-268BA675FE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  <a:grpFill/>
          </p:grpSpPr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xmlns="" id="{4FA2A3FD-1B3F-42AF-BC02-85F36E05656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xmlns="" id="{7AD487CA-8FBC-4540-AC49-97AE50C6518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xmlns="" id="{0D84CF57-47D1-43F3-A27F-4554C8874DA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xmlns="" id="{CBEE7FBD-98AD-4AD4-8928-24BF44632DB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xmlns="" id="{84FD382E-B389-4D8F-A55E-6DFA291F0E4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xmlns="" id="{98382AB7-ABEA-406A-BC9C-E929CB72CD6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xmlns="" id="{687410AC-739F-4AF0-B3F3-BA1EE2D8462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xmlns="" id="{297F7ECB-7025-4A18-B6C1-9A8F179D814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xmlns="" id="{E8BF277F-8AC7-4B9F-A748-658BC32F478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xmlns="" id="{3861EEE4-BFC2-47F9-B33D-2CF7EF91D14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xmlns="" id="{6EDB4948-A661-493E-A726-89FD1604359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xmlns="" id="{690295D3-F01C-40D4-AC18-38CDB597DDD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xmlns="" id="{DE279E4F-F139-423E-AF42-7C309EE9EEA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xmlns="" id="{BE503EF8-F0B7-4F0E-B82E-742BB8DB8E8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xmlns="" id="{8BF1F2E6-2E0A-4F5C-AF29-167B9214DE2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xmlns="" id="{D465F6F4-1BA9-4F7B-9980-3571C7C5CCC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xmlns="" id="{FFF3428D-3135-4073-AB27-8292AA42115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xmlns="" id="{2EE4FAE5-DC40-43E2-BACB-84C2CCDA3A0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xmlns="" id="{97E1E565-91F8-469C-998D-413D4E3D00A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xmlns="" id="{7AADD30B-6564-45CD-A760-00AD0ED73C0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xmlns="" id="{3B9ABBD5-5E76-4812-A4CF-2A8B16ADA6A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xmlns="" id="{2F97912E-EDA5-4A75-A106-B25426BB663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xmlns="" id="{A8D15062-DCA7-43EE-AB75-CD9C80F3791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xmlns="" id="{80EB5712-3433-46B4-A8DF-04A8D03E3EF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xmlns="" id="{6F3BFE28-EB41-4640-802B-FAA4F73787F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xmlns="" id="{203F4E0E-E3AE-4B10-B1BC-529CC3CD03A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xmlns="" id="{1B83F41D-7419-46EC-8C00-37127DC3AA2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xmlns="" id="{9991303F-ED54-4483-97A9-3143D1CA722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xmlns="" id="{0B99A87F-D826-40DC-B688-B209D5253BC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xmlns="" id="{3CB798D6-E3C9-41B2-8F20-F0CF8706817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xmlns="" id="{9CF03CDA-070F-49AE-B37C-4D08A1BAD2D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xmlns="" id="{D4CBFC42-413D-4BC6-9BEA-078040C01ED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xmlns="" id="{24A02437-3BDD-4242-9C52-0DB006A35E7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xmlns="" id="{7209D1D0-DC11-43F3-8050-D8C01D3B62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xmlns="" id="{8A37369D-62F1-4A67-B1A1-658CBED41D3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xmlns="" id="{68CD3744-B811-40BE-B10F-4D5B1AA9380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xmlns="" id="{3048B8EA-2CD0-40CF-B570-BD99E0F77C8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xmlns="" id="{2D8EA840-350B-405A-A1BB-40D93A00ED6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xmlns="" id="{6BFAC7FE-90ED-4400-9E88-D3EB802CF47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xmlns="" id="{F8A49AFF-4D6A-4290-A811-6ADBC2A2A55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xmlns="" id="{A5267CD0-3312-488A-ADC9-2A215FC9B55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xmlns="" id="{734AF3AE-4171-471C-AFDE-0A4B563D958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xmlns="" id="{9761283D-6867-470C-85BB-833A5997B77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xmlns="" id="{232907EC-87D6-4A76-97C7-ED83798B87D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xmlns="" id="{9AE06A14-FDDB-4888-9F8A-C027B6FC7AB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xmlns="" id="{408FBBF8-91F0-43DF-84FE-8585BD4C017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xmlns="" id="{40F8B312-3204-4812-9CED-599503CC069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xmlns="" id="{B3163C36-49A9-42CD-84AB-945A5481070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xmlns="" id="{C737819E-C741-419C-8B07-6CBF226F4A3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xmlns="" id="{86094C82-164A-490B-A711-CBC5914A79B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xmlns="" id="{B97614F7-51E5-4AEF-B768-8C452874D24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xmlns="" id="{B6227872-28BD-445D-96AD-EF00622F898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xmlns="" id="{C1DC2CF0-2FA0-43FC-9509-0C6DB072B65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xmlns="" id="{9795B481-57FF-4E8E-83AA-E5D2E3E2F7C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xmlns="" id="{148378AF-5FAD-46E5-9709-EA405E6749A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xmlns="" id="{A673CCD4-0D19-45A5-A1E8-0C6F8E2C410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xmlns="" id="{EE686E15-638D-450E-BD41-9EEC16695B9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xmlns="" id="{19970629-2923-493A-A315-FA7EDF13126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xmlns="" id="{D8839461-CBD3-4A9A-BBCF-09A88358749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xmlns="" id="{06ACA65A-A638-4499-9A58-4BBB2D8502C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xmlns="" id="{1E2A7DEF-7652-4468-8E3F-6FF0C0A9F9E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xmlns="" id="{B20F00C4-6808-4F91-8495-A7C27E49A1C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xmlns="" id="{4254291C-CB21-424F-AF32-0C70F16421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xmlns="" id="{C6D37468-BE92-4741-86A9-1417F2AA438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xmlns="" id="{2A361414-EF46-4101-B08C-BA761D10D3E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xmlns="" id="{62B99449-370E-4EEE-9DB6-159197F278F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xmlns="" id="{FAA977E9-699A-4D73-B0CF-CE0C4EB20C1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xmlns="" id="{9EDD115C-F555-4352-B8FB-C7F9829FAA2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xmlns="" id="{9454379A-04D7-4413-8E59-262DB6BCD1D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xmlns="" id="{8E65F25A-79A5-4F0D-A340-475979F28C0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xmlns="" id="{838E1E5B-3968-49BD-843C-C8C0F44C6ED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xmlns="" id="{94CA466D-7602-4464-BAB2-071A59F8A90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xmlns="" id="{4A1357E7-09DA-4B68-A637-F277764E94D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xmlns="" id="{1EFCA436-DAC9-4B9E-82BE-E0DE3F5C8A3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xmlns="" id="{FA482722-F397-4F01-97DD-D018FE63789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xmlns="" id="{5CF6C289-6A1B-4031-84CC-4DA52D08ED9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xmlns="" id="{42F190D1-D9E1-46D5-A212-6560B860B64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xmlns="" id="{08ADD086-4DD1-4EBA-BC75-CD93AE4D440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xmlns="" id="{75A280D7-478F-468E-9644-B09B8FDEB7E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xmlns="" id="{C9BE9354-BB23-458F-9AE3-DD8AC4F1E6E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xmlns="" id="{861A354D-F521-44EF-9140-7393D26D2E9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xmlns="" id="{C76B3340-3BF4-4FB9-B7FA-751617C73B6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xmlns="" id="{C802BF6D-7C7F-41BF-B0CA-C5E6AFABB3B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xmlns="" id="{712FB0EF-009B-4384-BD25-D3C6EBCC976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xmlns="" id="{922F2BA9-9373-465D-8F24-F58DB9B1B74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xmlns="" id="{4FAD72B3-1B8B-4B05-B201-419A776FB7C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xmlns="" id="{AC81E68B-1417-445D-9B51-60A0F91E5BA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xmlns="" id="{7D5A9E27-E07F-4466-9021-D25D85CDC97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xmlns="" id="{CF5DC41D-2B9C-4659-9F3E-C3A2BDE8BC4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xmlns="" id="{5AA3263F-DADF-4BDD-82AC-F44BC4FE0FD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xmlns="" id="{8999662B-626A-4D98-920C-CDA407F83B5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xmlns="" id="{D6C410A6-2F1A-4222-8D50-2781C5D7E5B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xmlns="" id="{9221CD39-A736-45F1-92AA-8533C1D2772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xmlns="" id="{B3025FBC-7A41-410A-AC63-DD483277D26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xmlns="" id="{09A5D562-F236-406C-A6FF-163F8FE2906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xmlns="" id="{98086E1B-8B11-4A2D-BB70-33C51E4762D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xmlns="" id="{7B908F0B-B32A-46B3-8587-82EC271B8C5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xmlns="" id="{B2687ECF-D561-41B0-AD3C-7F627A412B8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xmlns="" id="{F7F6218A-89E1-41D8-8C8C-6CF0F70F50A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xmlns="" id="{CAFE4E14-C851-4334-9F44-DFD70DD46D1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xmlns="" id="{7011BCD2-D4B9-4726-8FF7-FF4B12983A9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xmlns="" id="{D21E20DA-52FD-41FC-AB37-5468D9F208E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xmlns="" id="{69EB0F03-97F9-4207-9552-FD5F92185E2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xmlns="" id="{F1675131-367D-4E22-8170-BE1BCA565B4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xmlns="" id="{8CA3664D-20A4-4FCC-9CD3-E7A452C5B4B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xmlns="" id="{A9515CFE-D1C5-4594-A572-DB2235C694B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xmlns="" id="{DCFB6755-EA85-4DA9-A570-59F500E95F4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xmlns="" id="{824F6828-D6CE-44D4-BF48-6FA7F588623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xmlns="" id="{97E302B6-BC6F-4DF5-B1FA-3BEE9926711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xmlns="" id="{42327E29-F07F-4C06-A1E3-19EBCABEE38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xmlns="" id="{1FF70127-1DB3-4507-ABD4-BE6242907A2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xmlns="" id="{9655D743-D6D1-4AAF-8644-B7B60533086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xmlns="" id="{AEB3D1EA-07D1-4406-BF5A-AEA41D7D216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xmlns="" id="{0DFB99DC-1A5F-455D-9AD5-B84298D1CBA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xmlns="" id="{30CD14F4-787A-4CB1-87CB-FD4A2881668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xmlns="" id="{A23CE74A-BDFD-4B56-84CA-734581FCF2A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xmlns="" id="{9E4FE61F-77E6-40E1-97B9-2B88B7CE9C2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xmlns="" id="{3C5471DE-7760-4942-9752-D8676B2BED1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xmlns="" id="{AFC6266D-DA02-4614-88F2-7077DCC2919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xmlns="" id="{AE1A43A2-78D9-4279-B715-FED7BD949D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xmlns="" id="{A2B18DEA-1741-42E2-9097-7B5DE001832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xmlns="" id="{A78E9B74-5DCA-4B60-89A6-2B3A85E24AE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xmlns="" id="{057B4547-96DD-4BA0-994D-C76DE93AD39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xmlns="" id="{30454D66-4E7A-44FE-9822-3D34133AB34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xmlns="" id="{29051627-5724-440D-8B81-D4F83BE986D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xmlns="" id="{38507626-34D1-4BBF-B9EF-BDE8BBBFD6C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xmlns="" id="{209CB8E9-BC41-4D95-B65F-8285256ADF8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xmlns="" id="{FB597DBE-D5A0-45B1-A659-8452BF04ABD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xmlns="" id="{053D2250-26AE-4ED4-8644-0A23D1CBCCE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xmlns="" id="{932173CC-8796-4913-BFB5-DEABBA85533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xmlns="" id="{79FC0C90-AECD-45F4-8BAD-CA3DAC393CC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xmlns="" id="{9475113E-1AC5-4621-A394-9D0657FC01F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xmlns="" id="{EF8491AB-6DD8-4293-B4D7-550388F1BB6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xmlns="" id="{1851A60B-8BBD-4C38-9143-0AF1DC78368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xmlns="" id="{B9810BA7-727E-4871-A866-A0CD5EE6CD7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xmlns="" id="{E2252C24-7565-4F9E-81B7-F0385F30CB9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xmlns="" id="{91095F58-4C7C-4261-AF74-4C8BEA99F8E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xmlns="" id="{A79FED60-FFC3-4420-BB54-25D7E3D20C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xmlns="" id="{1B619CEC-F915-4E63-AF98-E4212F9F66B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xmlns="" id="{03FBB620-A91A-4FF4-B380-DC4FEC600FE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xmlns="" id="{912F7E0D-8362-4060-BB77-EC596B279AD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xmlns="" id="{4F11F9EE-F36A-4206-AE5B-60825B153B8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xmlns="" id="{F342A80B-ACB4-4C6F-8250-212611A28BF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xmlns="" id="{D4EC40C9-93C0-498E-A05D-17EF46BB9B3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xmlns="" id="{E42CF2F2-4895-495A-B10B-EE6C93BDBDC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xmlns="" id="{2AFEDFDC-CB51-46B4-8294-26B55F973A4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xmlns="" id="{AD19ED5F-B560-4366-AD14-9EC71C7ED6F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xmlns="" id="{42E95D3F-2E55-4021-9D6F-B6E7224C9B4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xmlns="" id="{F45660DB-2DA2-4937-B362-69FA55D2B5A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xmlns="" id="{FA488514-5D26-42FF-BD81-E9F2E1DE36B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xmlns="" id="{421E4366-604D-4893-BE4C-08D448A06C1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xmlns="" id="{9128E702-7B78-4B59-BAB4-530DF53A86E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xmlns="" id="{97456D98-32F2-4486-81EE-5CBDC513798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xmlns="" id="{F3173B06-C53D-4E52-B3D3-7D10BB963E4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xmlns="" id="{A5E08649-A0F1-4F92-9B1A-23DD0768E2B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xmlns="" id="{0386755E-BD00-42F5-8AFD-3FE177FD6EB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xmlns="" id="{38479D89-3237-4F5A-9785-2F84E973FC5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xmlns="" id="{F86502C8-2734-48E5-9834-A8435644CD5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xmlns="" id="{CEA77AA6-BB37-4CE8-9E75-DB4F595BA26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xmlns="" id="{CF79F8C8-5618-4880-A26B-8310380F0E8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xmlns="" id="{880EE80C-A78F-4B21-985E-50CACEF2EB3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xmlns="" id="{0EDC8879-9797-42E5-AB8E-E36229BF3F1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xmlns="" id="{1B37764D-AF04-4F2C-81D9-5EFA3E5C028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xmlns="" id="{31C6105B-1E1B-4444-A6E5-5B157F3C16E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xmlns="" id="{559B4EC8-EFFF-4DCA-AAB8-26AF6679DE1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xmlns="" id="{ED93E274-9D58-4EC9-80D4-33D9D3A090C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xmlns="" id="{6E5616A1-0B5F-4D6D-910E-792B393B336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xmlns="" id="{BDD0D9C8-A2E7-4C95-BBC5-5E2D62D6708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xmlns="" id="{509401FA-7222-4A17-828C-1729888E936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xmlns="" id="{7B025375-9B31-46A6-87EC-BA8E94E678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  <a:grp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454AFC84-3FCF-4783-9CE6-BE7BCF5CB7D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EEC3B2D5-1605-4334-8CC6-33D5D53E7F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893286B7-109A-47DD-BD18-3A8E2FCDF53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A6E4611D-D180-45CC-95F3-4D780BF21A1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075D9DF6-64E6-48A9-89BE-1AEDF3DBA23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A77E91B6-62FE-4219-8648-2FA062EE04A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E05794AA-8ED8-4FEB-B9E2-3D68295520A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0CEF7D50-E12D-4F46-9B10-16E903FB7FF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4D885088-5CE2-4ABB-AC5F-8E295C63A4B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B7F9B5BB-81CC-442B-B607-5F084799EE8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1CC6AB35-BB47-42CE-9492-77B57C36139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E13E089E-A0F7-4B85-BFEF-EABBF38248B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9306C271-11BD-4ACA-99FC-BC847B6ABD8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A51C39C2-B68B-4FB3-AF93-3B6EFC5EB89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D19A9E62-BA64-414F-9053-428828BD4F4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90F1A2A5-D670-4734-B018-570175184E6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D896E20F-D59A-4E5C-AAC2-ED79FCAC3C2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B3B49622-0DD4-4378-A974-3EC752B2DE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8BF83D4D-5E95-4F61-8A1C-624625209F0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FB270157-AA6D-4EE4-9506-368F8C97C65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94DA0BEE-AE9D-4CE8-B249-C229E628E8F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AD089CCA-7A85-405E-9AF7-96F814E3B8C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5E30352E-9DBA-4777-A093-B6F3D606075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264C5F14-2A45-42AA-948A-6C7D19578F1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B3CF5D72-A8B6-4A2B-8F09-46F06C3B963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8D32D7ED-2507-43E0-BCA0-69F1D921988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xmlns="" id="{6029896F-72B5-4FBB-98D7-A4A6B7A8EB2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C735037E-DA25-4564-960C-F744D00E1C0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975717CD-2FAA-46E2-825A-5A409DC36D8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9ABAD2C5-9937-47FF-9A17-132CEA54C74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xmlns="" id="{5319C0FD-333B-49B2-B54F-959084B1C63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xmlns="" id="{A3F88462-C743-4DF3-9A31-09108B3DD29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xmlns="" id="{5A47CC3C-9310-422C-8AF8-CF56E286B3B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xmlns="" id="{64CBAB0F-DFA6-4370-AF0D-EAEA0DA18E4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xmlns="" id="{CB75D567-78A7-4986-B241-E03EB5B6A74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xmlns="" id="{A6065FE5-5B5D-426F-A331-FFB91E483EA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xmlns="" id="{48748863-F066-4C39-BA9E-951EA19F142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xmlns="" id="{2988B46B-EC58-4704-8960-75C617B2CE4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xmlns="" id="{3C8F94F3-22A8-4403-BAF4-DA1344D120C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xmlns="" id="{6144F6B6-FBD2-44C5-93F2-36FB060AB8E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xmlns="" id="{FDFF1114-943E-4377-9482-AC35E9B91ED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xmlns="" id="{E29A169E-8860-41C6-B2BA-656C9E87F5C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xmlns="" id="{D1DA92F1-025A-41CC-892D-006269B6C09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xmlns="" id="{5B423574-AD0E-466C-A690-E3BF7ABCC0F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xmlns="" id="{C37E67DD-12D5-49FA-AE92-B1F4186329F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xmlns="" id="{3E085075-A03E-4D1C-A2BE-219D51E7758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xmlns="" id="{A552ECBE-4DF7-4004-80CB-33A3864DC1D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xmlns="" id="{BB1DFB18-112F-43BE-938F-949ACF4CE40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xmlns="" id="{7107EA75-B66F-478F-A9A4-8BE4090A185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xmlns="" id="{B032A1FF-0163-4F65-9627-3D0E330E796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xmlns="" id="{68F81DD7-3941-40F3-A5C5-1D25AD61E73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xmlns="" id="{767D955C-E4A5-47E9-B07D-7C7FD8E395E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xmlns="" id="{331DEA5B-7DF4-4F3E-B837-7388E6701CC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xmlns="" id="{F640D8A9-2845-4810-99AA-3464C47FBC8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xmlns="" id="{C1AA428D-A610-40EA-926D-72664C6A3A1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xmlns="" id="{088B6BF5-3A26-476D-AF79-46892B0AEB5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xmlns="" id="{A0D38E94-BDA0-466A-866C-7D754B54B6F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xmlns="" id="{2E4807B4-64BB-4BB1-A6C7-B9F8B78FE58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xmlns="" id="{AB74427A-2B27-4328-8ECD-0166E61D8A9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xmlns="" id="{058C6F50-4093-4240-B613-EA20F73E297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xmlns="" id="{341C2F64-B446-495C-B3ED-DA19115FD88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xmlns="" id="{DEDDACDA-D780-49ED-88B3-AC1E6CECD35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xmlns="" id="{3B6F340F-6BFF-4869-B569-850333B1C4F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xmlns="" id="{C4FC277F-1805-46F5-8D99-EE30A5FCD1A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DE3D8861-A4CB-46F2-812C-4857D1E763C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5C3AD847-D9CA-4EC5-890E-21244786F3A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xmlns="" id="{CA89CE44-4244-411C-A74F-1446D8BC13E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xmlns="" id="{60E6026F-2714-4620-8EE9-3C55C2D6C2C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xmlns="" id="{C0A828ED-45A9-4D69-975D-19CD36650CF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xmlns="" id="{970CBCD0-B8B7-483D-A17D-9351A1A47F4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xmlns="" id="{8BDEF120-B9AE-44F5-B98D-937D9C92932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xmlns="" id="{A8C22314-7ABA-46AF-98F6-EA626787D88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xmlns="" id="{8E57EC52-CDFD-4DC8-8C7F-DA76CBC94D2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xmlns="" id="{2E44CDAD-CC81-4519-A934-3E75CB58F7C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xmlns="" id="{D7234B76-B5E7-497F-8C9A-BEADE7D2A5F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xmlns="" id="{D308AC98-72DE-4623-8351-5CDBA5F858A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xmlns="" id="{16BCA60F-A345-4A89-8E76-8F628DE2498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xmlns="" id="{B712711F-FF52-40E0-8B6D-7AB132EFBBF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xmlns="" id="{EBB99ABA-6734-4713-A9AA-6A0613DB3D4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xmlns="" id="{A8DBC39A-A841-4DAD-A5EE-BAD254A4FA4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xmlns="" id="{E88E8002-19BD-4C58-ACEF-D092676D50D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xmlns="" id="{637DEA0B-D0C3-4386-B016-90120888104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xmlns="" id="{1E085198-3B84-4E70-8004-5B739F0D071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xmlns="" id="{1F8854E4-646B-4843-9429-2E68B3AE9A4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xmlns="" id="{D75E4420-1C5B-4C29-9622-F3DA7E0BFBD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xmlns="" id="{69099746-E839-480D-A294-38518485580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35C60C66-6A6A-42B6-82CE-9F5BCAD5FF9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A85425DE-B5F8-4166-8F76-168A6E6F58B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AF5E9558-8664-40E2-818A-C90536250A4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620CC716-8E51-492E-95F3-7DF5778E859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87956267-D439-4A6C-8779-9864DDF69C6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E566625F-0177-4163-AAC6-DD5AA352543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01580694-1781-46F9-B2C4-76F4689BADD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1635D9A5-51BC-49A2-9AE2-4C8147FC5EB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B6D58AC8-F8B3-4C3D-AE9F-26677AE638A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53CA316E-6515-47CF-9F53-7A0EE31AFA3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F8E79866-F842-47A5-8D8C-0185FD69D09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A1939D2F-E660-4CFF-BF9C-2146DD9CC10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3F048F16-4CC3-406C-93A3-3CEDF31C42A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BA5658A8-AB7B-409C-A206-50CDD5818C0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1A4F8AC2-9FA1-4E5B-ACB2-661CAABFEE7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6438DDE6-AE18-4B2A-92CE-57D6032A1C0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19B002FA-1035-4DE8-8097-3675A4FB2E8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699ADFD1-CBA1-4C59-A545-CA6EEAF2C48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85DDA6CB-B8BF-4E57-BF2E-5C880FAF87C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6A8B2946-9D70-4DD4-B9B2-606E8F83A04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C319A466-F3AE-4F1F-BD2F-77D9F148B07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C6CF0A07-A757-404E-9880-5AF3D52DE4B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DD3C2686-5B08-4159-865F-1B0A72E7EBB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5AAB7354-0524-4F71-83F0-35FAFA9EEDC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C93C7EEE-727B-4A0D-AA01-3B0893F866E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7F98C909-0D3D-402C-86A1-9647DA57BA2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29CF4616-0FC7-4D90-97D4-47F26C31BFE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xmlns="" id="{A5151952-7057-44BC-B171-EC280CDD30D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0CC14CA9-836E-4131-9614-CC7AF80C7A9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xmlns="" id="{B9227461-A59A-437A-A371-0B3DD0510ED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4564435B-AE59-45CC-A733-1D61AB9A5FC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24964014-4F54-4767-B2A1-1E68A49A2E4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AB12DA42-BE2F-486C-A207-50F0B2A0D6B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F35083CD-4EE4-48A6-BDE4-DCEB0CD087D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2ACA69B4-304D-4E76-91E8-B824CC474C6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xmlns="" id="{05FBB8B7-7087-4F0C-8A80-BA19FA3C590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xmlns="" id="{708B546A-B18E-4E08-B52F-1F1FB4515CD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xmlns="" id="{4D083028-5844-4BA9-91D6-6066256F89B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xmlns="" id="{46BDB7B8-D976-4509-BB67-E960BEB6E35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xmlns="" id="{1F8D90CC-4AD0-49F4-B215-61FD0A2FE8D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xmlns="" id="{FA255F4C-2D85-48C3-A425-B1B090100A8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xmlns="" id="{64D88F2F-ACB0-4172-BB9F-71ABC334DB0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xmlns="" id="{6102F024-AF29-4883-BE6C-52EFD020714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809DB4B0-EDB8-4635-9A3D-B48E5965857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BA4BB9B4-19AF-4964-8FDE-1C02C01F379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3466ACF5-678D-47AC-A8E1-250FBEA6E57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CF4BE354-56F1-4CC0-ABC3-CFA2255599D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1FF6AB4A-7E14-48F4-B58E-D3BCD7F5529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826A8026-2DFD-4691-81ED-CF8C6C8101F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DCBE85A3-D478-4EBF-A094-768EDE80E06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9B03629E-D0C6-47D9-9E55-FB00BFBAD0F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7ECA1C99-3F19-4C93-9683-CDDBE2840F6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6E53F2EA-BC30-4BEC-BBA5-FF485FD8B6F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4FE941FB-7EBE-489D-B1D8-06BC9E2F789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4FCECFFB-D979-4814-99CC-B8C0CCE0470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5218BC88-1436-4861-9108-ED5C49172DD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7C43492A-8ADB-4CDA-976F-F9159DE1407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448A8C4E-CD2B-4E83-895D-6B1071C5E9C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2315E315-11E8-4514-BE71-EEA42E23721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26C36A72-5D83-400B-9DC6-D6A4F7D3650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DF388598-6DD8-4B12-8DBD-1F8933348EE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42ADD8C0-C6F0-46A9-8D78-B6026B55BD1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B5CC1749-FD2F-40FD-AA5A-CAFE9C6E2F1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38F5A197-D6C9-4BDB-A9DE-7FFE84B3517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0B6C64F3-7126-4337-9067-15A64EF5356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5A902BCF-C9BF-4566-AC1E-1E91502F2B5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09B1FBFF-C965-462A-9B34-D01689CAFE3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xmlns="" id="{C13CFECF-7502-40A2-92A6-3DBC74DF93C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xmlns="" id="{01280C84-683C-4088-8E3C-8A98A6749EB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xmlns="" id="{3747508C-3AE5-4D8D-A086-A46FDBEDEEB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xmlns="" id="{EEC02501-119D-4C07-AB8C-A131B125B11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xmlns="" id="{8F899201-EDD3-4F1A-89A6-345290E70EA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xmlns="" id="{225488C2-1481-42C0-AE4D-4052F7EFF7F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xmlns="" id="{84F224FC-B0FB-4A2E-A9BD-0F7CFB241D6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xmlns="" id="{D04F68AF-F37B-4407-8471-E549ADCFAAE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xmlns="" id="{6030291B-8F7B-4D02-A35F-561C0DAA8A3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xmlns="" id="{3E961417-D5BB-4D51-8FD8-3402284256C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xmlns="" id="{133EAFF3-FE9C-4606-89F9-19982C0FE9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xmlns="" id="{01882DC7-070C-47B0-B378-FA112A6CACE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" name="Freeform: Shape 190">
                <a:extLst>
                  <a:ext uri="{FF2B5EF4-FFF2-40B4-BE49-F238E27FC236}">
                    <a16:creationId xmlns:a16="http://schemas.microsoft.com/office/drawing/2014/main" xmlns="" id="{BDF1B4B0-0A75-4538-A610-72720908173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xmlns="" id="{6E4AD28E-F206-45E2-9B00-A2E68FFB438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xmlns="" id="{735023C8-4EFD-461A-8FFD-C7803585665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xmlns="" id="{7FFEB6B5-C11C-4B5F-BCC4-C86C5659E66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9358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62CEC3-5572-458D-9DC1-6C68FDAFE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886379"/>
          </a:xfrm>
        </p:spPr>
        <p:txBody>
          <a:bodyPr>
            <a:normAutofit/>
          </a:bodyPr>
          <a:lstStyle/>
          <a:p>
            <a:r>
              <a:rPr lang="en-US">
                <a:ea typeface="Source Sans Pro"/>
              </a:rPr>
              <a:t>Jan </a:t>
            </a:r>
            <a:r>
              <a:rPr lang="en-US" err="1">
                <a:ea typeface="Source Sans Pro"/>
              </a:rPr>
              <a:t>Czochlarski</a:t>
            </a:r>
            <a:endParaRPr lang="en-US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4A26F5B-FA94-4137-A808-041E5ED5E0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3" r="22377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B894EFA8-F425-4D19-A94B-445388B31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C5A741B9-65EC-4C5B-9FE0-4A18575771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C0BB4301-41FA-4453-956F-A11CC664B6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C28CAB86-AA69-4EF8-A4E2-4E020497D0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29A36BEE-5544-45FB-88F3-9E156F32EE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5B49ECF4-1585-4D6B-AB63-D49C92945E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42" name="Graphic 185">
            <a:extLst>
              <a:ext uri="{FF2B5EF4-FFF2-40B4-BE49-F238E27FC236}">
                <a16:creationId xmlns:a16="http://schemas.microsoft.com/office/drawing/2014/main" xmlns="" id="{617CAA5F-37E3-4DF6-9DD0-68A40D2161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2FCF03A3-80B7-45BC-AA40-A335CC8168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E9D3C77A-275B-4C9E-A407-B09450E564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DC6C5B5B-80BB-41D8-A377-C653EF1B01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DCA5D93A-E913-46A0-9684-20B6B4B8CA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FE6EFE8A-51D2-4AF6-A18C-29A9E5EF5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2C69E5-28BD-4B15-9A37-E0B6DEA94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Jan Czochlarski </a:t>
            </a:r>
            <a:r>
              <a:rPr lang="en-US" err="1">
                <a:ea typeface="+mn-lt"/>
                <a:cs typeface="+mn-lt"/>
              </a:rPr>
              <a:t>był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polskim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chemikiem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metaloznawcą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wynalazcę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powszechnie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stosowanej</a:t>
            </a:r>
            <a:r>
              <a:rPr lang="en-US">
                <a:ea typeface="+mn-lt"/>
                <a:cs typeface="+mn-lt"/>
              </a:rPr>
              <a:t> do </a:t>
            </a:r>
            <a:r>
              <a:rPr lang="en-US" err="1">
                <a:ea typeface="+mn-lt"/>
                <a:cs typeface="+mn-lt"/>
              </a:rPr>
              <a:t>dzisiaj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metody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otrzymywania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monokryształów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krzemu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nazwanej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później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metodą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Czocharlaskiego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podstawy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procesu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produkcji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mikroprocesorów</a:t>
            </a:r>
            <a:r>
              <a:rPr lang="en-US">
                <a:ea typeface="+mn-lt"/>
                <a:cs typeface="+mn-lt"/>
              </a:rPr>
              <a:t>. </a:t>
            </a:r>
            <a:r>
              <a:rPr lang="en-US" err="1">
                <a:ea typeface="+mn-lt"/>
                <a:cs typeface="+mn-lt"/>
              </a:rPr>
              <a:t>Najczęściej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wymieniany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polski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uczony</a:t>
            </a:r>
            <a:r>
              <a:rPr lang="en-US">
                <a:ea typeface="+mn-lt"/>
                <a:cs typeface="+mn-lt"/>
              </a:rPr>
              <a:t> we </a:t>
            </a:r>
            <a:r>
              <a:rPr lang="en-US" err="1">
                <a:ea typeface="+mn-lt"/>
                <a:cs typeface="+mn-lt"/>
              </a:rPr>
              <a:t>współczesnym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świecie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techniki</a:t>
            </a:r>
            <a:r>
              <a:rPr lang="en-US">
                <a:ea typeface="+mn-lt"/>
                <a:cs typeface="+mn-lt"/>
              </a:rPr>
              <a:t>.</a:t>
            </a:r>
            <a:endParaRPr lang="en-US"/>
          </a:p>
        </p:txBody>
      </p:sp>
      <p:grpSp>
        <p:nvGrpSpPr>
          <p:cNvPr id="49" name="Graphic 185">
            <a:extLst>
              <a:ext uri="{FF2B5EF4-FFF2-40B4-BE49-F238E27FC236}">
                <a16:creationId xmlns:a16="http://schemas.microsoft.com/office/drawing/2014/main" xmlns="" id="{582A903B-6B78-4F0A-B7C9-3D80499020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D510EA93-8F64-42C8-A630-D449506E9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06CB53FC-E4DA-4001-928B-9998A85EA5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D210B969-4FDF-4AAC-9397-63D5434958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570B3EF0-84EA-4F47-86A3-1EA1F644A4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259369A8-EF57-42A1-8EC8-F6A9F92A3A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A4C7326-C5DA-4062-A3BF-92D9201E4C00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278655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xmlns="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5C4AAE0A-0558-45DC-B612-229AEFA6E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9" r="-4" b="-4"/>
          <a:stretch/>
        </p:blipFill>
        <p:spPr>
          <a:xfrm>
            <a:off x="2511713" y="3104705"/>
            <a:ext cx="3634674" cy="3217333"/>
          </a:xfrm>
          <a:prstGeom prst="rect">
            <a:avLst/>
          </a:prstGeom>
        </p:spPr>
      </p:pic>
      <p:grpSp>
        <p:nvGrpSpPr>
          <p:cNvPr id="7" name="Group 10">
            <a:extLst>
              <a:ext uri="{FF2B5EF4-FFF2-40B4-BE49-F238E27FC236}">
                <a16:creationId xmlns:a16="http://schemas.microsoft.com/office/drawing/2014/main" xmlns="" id="{89C6B508-0B2C-4D80-99F6-BC8C9C6934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85511" y="805742"/>
            <a:ext cx="3647770" cy="3193211"/>
            <a:chOff x="1674895" y="1345036"/>
            <a:chExt cx="5428610" cy="421093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EA54034F-F9B1-4048-9AEF-C7AB990539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xmlns="" id="{F583F029-E06B-49B5-9779-2E8CEFD77C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0" name="Rectangle 14">
            <a:extLst>
              <a:ext uri="{FF2B5EF4-FFF2-40B4-BE49-F238E27FC236}">
                <a16:creationId xmlns:a16="http://schemas.microsoft.com/office/drawing/2014/main" xmlns="" id="{CAEBFCD5-5356-4326-8D39-8235A46CD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5315" y="685805"/>
            <a:ext cx="3624947" cy="319321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F26C65-9FD3-48B7-90C0-51C03953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84" y="859808"/>
            <a:ext cx="3543197" cy="2878986"/>
          </a:xfrm>
        </p:spPr>
        <p:txBody>
          <a:bodyPr>
            <a:normAutofit/>
          </a:bodyPr>
          <a:lstStyle/>
          <a:p>
            <a:pPr algn="ctr"/>
            <a:r>
              <a:rPr lang="en-US">
                <a:ea typeface="Source Sans Pro"/>
              </a:rPr>
              <a:t>Jan Heweliusz</a:t>
            </a:r>
            <a:endParaRPr lang="en-US"/>
          </a:p>
        </p:txBody>
      </p:sp>
      <p:grpSp>
        <p:nvGrpSpPr>
          <p:cNvPr id="14" name="Graphic 38">
            <a:extLst>
              <a:ext uri="{FF2B5EF4-FFF2-40B4-BE49-F238E27FC236}">
                <a16:creationId xmlns:a16="http://schemas.microsoft.com/office/drawing/2014/main" xmlns="" id="{6B67BE95-96EF-433C-9F29-B0732AA6B6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17004"/>
            <a:ext cx="1370098" cy="508993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AD324976-1596-4B76-A61C-5626816B24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xmlns="" id="{C44DEF24-FB22-48A2-8257-B97AD7E1AA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aphic 38">
            <a:extLst>
              <a:ext uri="{FF2B5EF4-FFF2-40B4-BE49-F238E27FC236}">
                <a16:creationId xmlns:a16="http://schemas.microsoft.com/office/drawing/2014/main" xmlns="" id="{36C5CE76-F42E-4B75-84C4-A9B2C8CE83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17004"/>
            <a:ext cx="1370098" cy="508993"/>
            <a:chOff x="2267504" y="2540250"/>
            <a:chExt cx="1990951" cy="739640"/>
          </a:xfrm>
          <a:solidFill>
            <a:schemeClr val="tx1">
              <a:alpha val="60000"/>
            </a:scheme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F62D2BF9-9B3C-4B4B-B525-BFABA8B44A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5022D0D2-0602-4CB2-97D5-418641B4FE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" name="Graphic 4">
            <a:extLst>
              <a:ext uri="{FF2B5EF4-FFF2-40B4-BE49-F238E27FC236}">
                <a16:creationId xmlns:a16="http://schemas.microsoft.com/office/drawing/2014/main" xmlns="" id="{D6E8B984-55B9-4A62-A043-997D00F0A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689048" y="2445529"/>
            <a:ext cx="849365" cy="849366"/>
            <a:chOff x="5829300" y="3162300"/>
            <a:chExt cx="532256" cy="532257"/>
          </a:xfrm>
          <a:solidFill>
            <a:srgbClr val="FFFFFF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4FAF4A8-82EB-4F6F-B601-43EBF0BD12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6F2473F-E069-4558-9B41-E285BBE030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FC9A4A76-2C9F-486C-9663-6A30A022DE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88431DC7-D4CB-479A-AFA4-5B0C597A2E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30755DA1-6F28-4612-A4A7-B915468C6D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4616ED79-5475-49E6-A5FE-8D9DB12FB0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21DCEB47-7140-4682-8DBF-7667BE28FC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EA931BD3-5A56-42F2-B6B5-647B28D1CF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820E4C8E-4190-498D-9556-6DA668A81F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54B2F30F-0B57-4D60-A087-CD6A471F68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FC5E8C73-ED41-4214-AEE6-3C5F493846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1F94534-FE3E-476C-870B-E714E4A668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8DE6C1B0-4D58-4937-B2B7-B1207CA18F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aphic 4">
            <a:extLst>
              <a:ext uri="{FF2B5EF4-FFF2-40B4-BE49-F238E27FC236}">
                <a16:creationId xmlns:a16="http://schemas.microsoft.com/office/drawing/2014/main" xmlns="" id="{DDFA5A3F-B050-4826-ACB4-F634DD12C7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689048" y="2445529"/>
            <a:ext cx="849365" cy="849366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C45D7489-248E-4EB2-A887-30A9C396E6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AB6BF832-C29A-4992-8772-6B33118C5A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5E06C84D-D026-40FC-A1FB-0482450B6E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32D9620B-AA48-430C-BACC-01BF1B1281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0C7842E4-3E00-4846-B285-345F6B324B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F120E203-7898-4AE9-A9E5-F5C3644152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06A5C8C3-E77D-410A-8D95-0B15B8E61D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8E9CE1FB-B266-47D2-A0AC-79D1DDBAA6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B8862FCB-5370-44C9-803F-017FF89393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D1EC218E-7E2A-4304-96EA-1A7AA046E7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C6904051-0B1B-4340-8A1F-FC345A500A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8D8B68CD-1F5B-4E19-A474-4290A7386C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A219F1BA-F2AD-4C0B-B881-AF7702BFA0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71C939-1046-45C5-BC97-77EE84B8F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err="1">
                <a:ea typeface="+mn-lt"/>
                <a:cs typeface="+mn-lt"/>
              </a:rPr>
              <a:t>Założyciel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i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fundator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gdańskiego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obserwatorium</a:t>
            </a:r>
            <a:r>
              <a:rPr lang="en-US" sz="2200">
                <a:ea typeface="+mn-lt"/>
                <a:cs typeface="+mn-lt"/>
              </a:rPr>
              <a:t>. </a:t>
            </a:r>
            <a:r>
              <a:rPr lang="en-US" sz="2200" err="1">
                <a:ea typeface="+mn-lt"/>
                <a:cs typeface="+mn-lt"/>
              </a:rPr>
              <a:t>Prowadził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obserwacje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księżycowe</a:t>
            </a:r>
            <a:r>
              <a:rPr lang="en-US" sz="2200">
                <a:ea typeface="+mn-lt"/>
                <a:cs typeface="+mn-lt"/>
              </a:rPr>
              <a:t>, </a:t>
            </a:r>
            <a:r>
              <a:rPr lang="en-US" sz="2200" err="1">
                <a:ea typeface="+mn-lt"/>
                <a:cs typeface="+mn-lt"/>
              </a:rPr>
              <a:t>planetarne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i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słoneczne</a:t>
            </a:r>
            <a:r>
              <a:rPr lang="en-US" sz="2200">
                <a:ea typeface="+mn-lt"/>
                <a:cs typeface="+mn-lt"/>
              </a:rPr>
              <a:t>. Wiele </a:t>
            </a:r>
            <a:r>
              <a:rPr lang="en-US" sz="2200" err="1">
                <a:ea typeface="+mn-lt"/>
                <a:cs typeface="+mn-lt"/>
              </a:rPr>
              <a:t>nazw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wprowadzonych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przez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Heweliusza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funkcjonuje</a:t>
            </a:r>
            <a:r>
              <a:rPr lang="en-US" sz="2200">
                <a:ea typeface="+mn-lt"/>
                <a:cs typeface="+mn-lt"/>
              </a:rPr>
              <a:t> do </a:t>
            </a:r>
            <a:r>
              <a:rPr lang="en-US" sz="2200" err="1">
                <a:ea typeface="+mn-lt"/>
                <a:cs typeface="+mn-lt"/>
              </a:rPr>
              <a:t>dzisiaj</a:t>
            </a:r>
            <a:r>
              <a:rPr lang="en-US" sz="2200">
                <a:ea typeface="+mn-lt"/>
                <a:cs typeface="+mn-lt"/>
              </a:rPr>
              <a:t>, </a:t>
            </a:r>
            <a:r>
              <a:rPr lang="en-US" sz="2200" err="1">
                <a:ea typeface="+mn-lt"/>
                <a:cs typeface="+mn-lt"/>
              </a:rPr>
              <a:t>na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przykład</a:t>
            </a:r>
            <a:r>
              <a:rPr lang="en-US" sz="2200">
                <a:ea typeface="+mn-lt"/>
                <a:cs typeface="+mn-lt"/>
              </a:rPr>
              <a:t> „faculae” – </a:t>
            </a:r>
            <a:r>
              <a:rPr lang="en-US" sz="2200" err="1">
                <a:ea typeface="+mn-lt"/>
                <a:cs typeface="+mn-lt"/>
              </a:rPr>
              <a:t>jasny</a:t>
            </a:r>
            <a:r>
              <a:rPr lang="en-US" sz="2200">
                <a:ea typeface="+mn-lt"/>
                <a:cs typeface="+mn-lt"/>
              </a:rPr>
              <a:t> region </a:t>
            </a:r>
            <a:r>
              <a:rPr lang="en-US" sz="2200" err="1">
                <a:ea typeface="+mn-lt"/>
                <a:cs typeface="+mn-lt"/>
              </a:rPr>
              <a:t>wokół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plam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słonecznych</a:t>
            </a:r>
            <a:r>
              <a:rPr lang="en-US" sz="2200">
                <a:ea typeface="+mn-lt"/>
                <a:cs typeface="+mn-lt"/>
              </a:rPr>
              <a:t>. </a:t>
            </a:r>
            <a:r>
              <a:rPr lang="en-US" sz="2200" err="1">
                <a:ea typeface="+mn-lt"/>
                <a:cs typeface="+mn-lt"/>
              </a:rPr>
              <a:t>Najważniejsze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prace</a:t>
            </a:r>
            <a:r>
              <a:rPr lang="en-US" sz="2200">
                <a:ea typeface="+mn-lt"/>
                <a:cs typeface="+mn-lt"/>
              </a:rPr>
              <a:t> to: </a:t>
            </a:r>
            <a:r>
              <a:rPr lang="en-US" sz="2200" err="1">
                <a:ea typeface="+mn-lt"/>
                <a:cs typeface="+mn-lt"/>
              </a:rPr>
              <a:t>Selenografia</a:t>
            </a:r>
            <a:r>
              <a:rPr lang="en-US" sz="2200">
                <a:ea typeface="+mn-lt"/>
                <a:cs typeface="+mn-lt"/>
              </a:rPr>
              <a:t> (1647), </a:t>
            </a:r>
            <a:r>
              <a:rPr lang="en-US" sz="2200" err="1">
                <a:ea typeface="+mn-lt"/>
                <a:cs typeface="+mn-lt"/>
              </a:rPr>
              <a:t>Cometografia</a:t>
            </a:r>
            <a:r>
              <a:rPr lang="en-US" sz="2200">
                <a:ea typeface="+mn-lt"/>
                <a:cs typeface="+mn-lt"/>
              </a:rPr>
              <a:t> (1668), </a:t>
            </a:r>
            <a:r>
              <a:rPr lang="en-US" sz="2200" err="1">
                <a:ea typeface="+mn-lt"/>
                <a:cs typeface="+mn-lt"/>
              </a:rPr>
              <a:t>oraz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Machinae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Coelistis</a:t>
            </a:r>
            <a:r>
              <a:rPr lang="en-US" sz="2200">
                <a:ea typeface="+mn-lt"/>
                <a:cs typeface="+mn-lt"/>
              </a:rPr>
              <a:t> (1679). W </a:t>
            </a:r>
            <a:r>
              <a:rPr lang="en-US" sz="2200" err="1">
                <a:ea typeface="+mn-lt"/>
                <a:cs typeface="+mn-lt"/>
              </a:rPr>
              <a:t>Gdańsku</a:t>
            </a:r>
            <a:r>
              <a:rPr lang="en-US" sz="2200">
                <a:ea typeface="+mn-lt"/>
                <a:cs typeface="+mn-lt"/>
              </a:rPr>
              <a:t> co </a:t>
            </a:r>
            <a:r>
              <a:rPr lang="en-US" sz="2200" err="1">
                <a:ea typeface="+mn-lt"/>
                <a:cs typeface="+mn-lt"/>
              </a:rPr>
              <a:t>roku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przyznawana</a:t>
            </a:r>
            <a:r>
              <a:rPr lang="en-US" sz="2200">
                <a:ea typeface="+mn-lt"/>
                <a:cs typeface="+mn-lt"/>
              </a:rPr>
              <a:t> jest </a:t>
            </a:r>
            <a:r>
              <a:rPr lang="en-US" sz="2200" err="1">
                <a:ea typeface="+mn-lt"/>
                <a:cs typeface="+mn-lt"/>
              </a:rPr>
              <a:t>Nagroda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Naukowa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Miasta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Gdańska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im</a:t>
            </a:r>
            <a:r>
              <a:rPr lang="en-US" sz="2200">
                <a:ea typeface="+mn-lt"/>
                <a:cs typeface="+mn-lt"/>
              </a:rPr>
              <a:t>. Jana </a:t>
            </a:r>
            <a:r>
              <a:rPr lang="en-US" sz="2200" err="1">
                <a:ea typeface="+mn-lt"/>
                <a:cs typeface="+mn-lt"/>
              </a:rPr>
              <a:t>Heweliusza</a:t>
            </a:r>
            <a:r>
              <a:rPr lang="en-US" sz="2200">
                <a:ea typeface="+mn-lt"/>
                <a:cs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4546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7">
            <a:extLst>
              <a:ext uri="{FF2B5EF4-FFF2-40B4-BE49-F238E27FC236}">
                <a16:creationId xmlns:a16="http://schemas.microsoft.com/office/drawing/2014/main" xmlns="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8601EB-062E-4477-A727-9A2E2494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886379"/>
          </a:xfrm>
        </p:spPr>
        <p:txBody>
          <a:bodyPr>
            <a:normAutofit/>
          </a:bodyPr>
          <a:lstStyle/>
          <a:p>
            <a:r>
              <a:rPr lang="en-US">
                <a:ea typeface="Source Sans Pro"/>
              </a:rPr>
              <a:t>ŹRÓDŁA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D3976F4-0E41-4D2B-B851-09EBA2D7B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82" r="-1" b="24030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36" name="Group 39">
            <a:extLst>
              <a:ext uri="{FF2B5EF4-FFF2-40B4-BE49-F238E27FC236}">
                <a16:creationId xmlns:a16="http://schemas.microsoft.com/office/drawing/2014/main" xmlns="" id="{B894EFA8-F425-4D19-A94B-445388B31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C5A741B9-65EC-4C5B-9FE0-4A18575771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C0BB4301-41FA-4453-956F-A11CC664B6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37" name="Group 43">
            <a:extLst>
              <a:ext uri="{FF2B5EF4-FFF2-40B4-BE49-F238E27FC236}">
                <a16:creationId xmlns:a16="http://schemas.microsoft.com/office/drawing/2014/main" xmlns="" id="{C28CAB86-AA69-4EF8-A4E2-4E020497D0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29A36BEE-5544-45FB-88F3-9E156F32EE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9" name="Freeform: Shape 45">
              <a:extLst>
                <a:ext uri="{FF2B5EF4-FFF2-40B4-BE49-F238E27FC236}">
                  <a16:creationId xmlns:a16="http://schemas.microsoft.com/office/drawing/2014/main" xmlns="" id="{5B49ECF4-1585-4D6B-AB63-D49C92945E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48" name="Graphic 185">
            <a:extLst>
              <a:ext uri="{FF2B5EF4-FFF2-40B4-BE49-F238E27FC236}">
                <a16:creationId xmlns:a16="http://schemas.microsoft.com/office/drawing/2014/main" xmlns="" id="{617CAA5F-37E3-4DF6-9DD0-68A40D2161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2FCF03A3-80B7-45BC-AA40-A335CC8168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9">
              <a:extLst>
                <a:ext uri="{FF2B5EF4-FFF2-40B4-BE49-F238E27FC236}">
                  <a16:creationId xmlns:a16="http://schemas.microsoft.com/office/drawing/2014/main" xmlns="" id="{E9D3C77A-275B-4C9E-A407-B09450E564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DC6C5B5B-80BB-41D8-A377-C653EF1B01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DCA5D93A-E913-46A0-9684-20B6B4B8CA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FE6EFE8A-51D2-4AF6-A18C-29A9E5EF5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449139-A9E0-4D5F-A16B-0D0B142C1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Source Sans Pro"/>
              </a:rPr>
              <a:t>Wikipedia </a:t>
            </a:r>
            <a:r>
              <a:rPr lang="en-US" err="1">
                <a:ea typeface="Source Sans Pro"/>
              </a:rPr>
              <a:t>wolna</a:t>
            </a:r>
            <a:r>
              <a:rPr lang="en-US">
                <a:ea typeface="Source Sans Pro"/>
              </a:rPr>
              <a:t> </a:t>
            </a:r>
            <a:r>
              <a:rPr lang="en-US" err="1">
                <a:ea typeface="Source Sans Pro"/>
              </a:rPr>
              <a:t>encyklopedia</a:t>
            </a:r>
            <a:endParaRPr lang="en-US">
              <a:ea typeface="Source Sans Pro"/>
            </a:endParaRPr>
          </a:p>
          <a:p>
            <a:r>
              <a:rPr lang="en-US">
                <a:ea typeface="Source Sans Pro"/>
              </a:rPr>
              <a:t>Dzieje.pl</a:t>
            </a:r>
          </a:p>
          <a:p>
            <a:r>
              <a:rPr lang="en-US">
                <a:ea typeface="Source Sans Pro"/>
              </a:rPr>
              <a:t>Arcgiss.pl</a:t>
            </a:r>
          </a:p>
          <a:p>
            <a:pPr marL="0" indent="0">
              <a:buNone/>
            </a:pPr>
            <a:endParaRPr lang="en-US" b="1">
              <a:ea typeface="Source Sans Pro"/>
            </a:endParaRPr>
          </a:p>
        </p:txBody>
      </p:sp>
      <p:grpSp>
        <p:nvGrpSpPr>
          <p:cNvPr id="55" name="Graphic 185">
            <a:extLst>
              <a:ext uri="{FF2B5EF4-FFF2-40B4-BE49-F238E27FC236}">
                <a16:creationId xmlns:a16="http://schemas.microsoft.com/office/drawing/2014/main" xmlns="" id="{582A903B-6B78-4F0A-B7C9-3D80499020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D510EA93-8F64-42C8-A630-D449506E9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06CB53FC-E4DA-4001-928B-9998A85EA5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D210B969-4FDF-4AAC-9397-63D5434958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570B3EF0-84EA-4F47-86A3-1EA1F644A4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259369A8-EF57-42A1-8EC8-F6A9F92A3A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892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85">
            <a:extLst>
              <a:ext uri="{FF2B5EF4-FFF2-40B4-BE49-F238E27FC236}">
                <a16:creationId xmlns:a16="http://schemas.microsoft.com/office/drawing/2014/main" xmlns="" id="{8A351602-3772-4279-B0D3-A523F6F6EA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A5AAAA75-5FFB-4C07-AD4A-3146773E6C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1479895E-3847-44BB-8404-28F14219FB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50E02F68-8149-4236-8D9F-6B550F78B9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56FCAAB-F073-4561-A484-42C7DD10DC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6CF8DB94-87A3-43E9-9BBB-301CFF0FB0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Oval 15">
            <a:extLst>
              <a:ext uri="{FF2B5EF4-FFF2-40B4-BE49-F238E27FC236}">
                <a16:creationId xmlns:a16="http://schemas.microsoft.com/office/drawing/2014/main" xmlns="" id="{7D6BF779-0B8C-4CC2-9268-9506AD0C53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" name="Rectangle 17">
            <a:extLst>
              <a:ext uri="{FF2B5EF4-FFF2-40B4-BE49-F238E27FC236}">
                <a16:creationId xmlns:a16="http://schemas.microsoft.com/office/drawing/2014/main" xmlns="" id="{489B7BFD-8F45-4093-AD9C-91B15B0503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9">
            <a:extLst>
              <a:ext uri="{FF2B5EF4-FFF2-40B4-BE49-F238E27FC236}">
                <a16:creationId xmlns:a16="http://schemas.microsoft.com/office/drawing/2014/main" xmlns="" id="{498F8FF6-43B4-494A-AF8F-123A4983ED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08103" y="-15159"/>
            <a:ext cx="4902679" cy="4616801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3574554-84CF-4FF0-B1BF-553245CC65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tx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E16C8D8F-10E9-4498-ABDB-0F923F8B68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23">
              <a:extLst>
                <a:ext uri="{FF2B5EF4-FFF2-40B4-BE49-F238E27FC236}">
                  <a16:creationId xmlns:a16="http://schemas.microsoft.com/office/drawing/2014/main" xmlns="" id="{1E5A83E3-8A11-4492-BB6E-F5F2240316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9" name="Freeform: Shape 25">
            <a:extLst>
              <a:ext uri="{FF2B5EF4-FFF2-40B4-BE49-F238E27FC236}">
                <a16:creationId xmlns:a16="http://schemas.microsoft.com/office/drawing/2014/main" xmlns="" id="{76C5E6D3-976B-41A7-B008-5BB4ADF444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17246" y="-12193"/>
            <a:ext cx="4902679" cy="4616801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7">
            <a:extLst>
              <a:ext uri="{FF2B5EF4-FFF2-40B4-BE49-F238E27FC236}">
                <a16:creationId xmlns:a16="http://schemas.microsoft.com/office/drawing/2014/main" xmlns="" id="{5AFEC601-A132-47EE-B0C2-B38ACD9FCE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5243" y="-12192"/>
            <a:ext cx="4902678" cy="4544235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868D8-5C1F-4332-889D-6F7968840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765" y="324937"/>
            <a:ext cx="4024032" cy="28857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cap="all" spc="1500">
                <a:ea typeface="Source Sans Pro SemiBold" panose="020B0603030403020204" pitchFamily="34" charset="0"/>
              </a:rPr>
              <a:t>AUTOR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B94885-8ABE-4623-AC50-53F0A7FBC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765" y="3166312"/>
            <a:ext cx="4024032" cy="77180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cap="all" spc="400"/>
              <a:t>Nikola Gniecka</a:t>
            </a:r>
          </a:p>
        </p:txBody>
      </p:sp>
      <p:sp>
        <p:nvSpPr>
          <p:cNvPr id="25" name="Graphic 212">
            <a:extLst>
              <a:ext uri="{FF2B5EF4-FFF2-40B4-BE49-F238E27FC236}">
                <a16:creationId xmlns:a16="http://schemas.microsoft.com/office/drawing/2014/main" xmlns="" id="{279CAF82-0ECF-42BE-8F37-F71941E5D4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2" name="Graphic 212">
            <a:extLst>
              <a:ext uri="{FF2B5EF4-FFF2-40B4-BE49-F238E27FC236}">
                <a16:creationId xmlns:a16="http://schemas.microsoft.com/office/drawing/2014/main" xmlns="" id="{2A8D3863-50D5-4235-9082-36776BF4F0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53ADF5F3-7D52-45F0-9D79-6CC9B9FA9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28" r="1" b="30992"/>
          <a:stretch/>
        </p:blipFill>
        <p:spPr>
          <a:xfrm>
            <a:off x="6601854" y="2313765"/>
            <a:ext cx="4773089" cy="4544235"/>
          </a:xfrm>
          <a:custGeom>
            <a:avLst/>
            <a:gdLst/>
            <a:ahLst/>
            <a:cxnLst/>
            <a:rect l="l" t="t" r="r" b="b"/>
            <a:pathLst>
              <a:path w="4773089" h="4544235">
                <a:moveTo>
                  <a:pt x="2386544" y="0"/>
                </a:moveTo>
                <a:cubicBezTo>
                  <a:pt x="3704596" y="0"/>
                  <a:pt x="4773089" y="1068494"/>
                  <a:pt x="4773089" y="2386545"/>
                </a:cubicBezTo>
                <a:cubicBezTo>
                  <a:pt x="4773089" y="3292705"/>
                  <a:pt x="4268059" y="4080910"/>
                  <a:pt x="3524113" y="4485046"/>
                </a:cubicBezTo>
                <a:lnTo>
                  <a:pt x="3401244" y="4544235"/>
                </a:lnTo>
                <a:lnTo>
                  <a:pt x="1371845" y="4544235"/>
                </a:lnTo>
                <a:lnTo>
                  <a:pt x="1248976" y="4485046"/>
                </a:lnTo>
                <a:cubicBezTo>
                  <a:pt x="505030" y="4080910"/>
                  <a:pt x="0" y="3292705"/>
                  <a:pt x="0" y="2386545"/>
                </a:cubicBezTo>
                <a:cubicBezTo>
                  <a:pt x="0" y="1068494"/>
                  <a:pt x="1068494" y="0"/>
                  <a:pt x="2386544" y="0"/>
                </a:cubicBezTo>
                <a:close/>
              </a:path>
            </a:pathLst>
          </a:custGeom>
        </p:spPr>
      </p:pic>
      <p:grpSp>
        <p:nvGrpSpPr>
          <p:cNvPr id="34" name="Graphic 185">
            <a:extLst>
              <a:ext uri="{FF2B5EF4-FFF2-40B4-BE49-F238E27FC236}">
                <a16:creationId xmlns:a16="http://schemas.microsoft.com/office/drawing/2014/main" xmlns="" id="{FB9739EB-7F66-433D-841F-AB3CD18700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549330" y="2740963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104F2BBD-A005-4DCB-9566-F2351050BE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B00DEC7-198B-49D1-98FD-018F3ECFCF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36">
              <a:extLst>
                <a:ext uri="{FF2B5EF4-FFF2-40B4-BE49-F238E27FC236}">
                  <a16:creationId xmlns:a16="http://schemas.microsoft.com/office/drawing/2014/main" xmlns="" id="{F14DFC82-B3B3-468E-91B3-1302CFC684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D3250EFE-214E-4B8E-AF96-036A514FFB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8">
              <a:extLst>
                <a:ext uri="{FF2B5EF4-FFF2-40B4-BE49-F238E27FC236}">
                  <a16:creationId xmlns:a16="http://schemas.microsoft.com/office/drawing/2014/main" xmlns="" id="{AD058EBE-D4A5-4C43-B170-6A451F87A7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033BC44A-0661-43B4-9C14-FD5963C226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69124" y="5424608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E9306212-88FA-45BF-ABA3-1454AC42D9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69124" y="5424608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2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xmlns="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F98F79A4-A6C7-4101-B1E9-27E05CB7CF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61E457-CE99-4775-A7FE-13F899DD4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4463623" cy="1314996"/>
          </a:xfrm>
        </p:spPr>
        <p:txBody>
          <a:bodyPr anchor="b">
            <a:normAutofit/>
          </a:bodyPr>
          <a:lstStyle/>
          <a:p>
            <a:r>
              <a:rPr lang="en-US">
                <a:ea typeface="Source Sans Pro"/>
              </a:rPr>
              <a:t>Maria </a:t>
            </a:r>
            <a:r>
              <a:rPr lang="en-US" err="1">
                <a:ea typeface="Source Sans Pro"/>
              </a:rPr>
              <a:t>skłodowska</a:t>
            </a:r>
            <a:r>
              <a:rPr lang="en-US">
                <a:ea typeface="Source Sans Pro"/>
              </a:rPr>
              <a:t>-Curie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79AFCB35-9C04-4524-A0B1-57FF6865D0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D11AD2AD-0BA0-4DD3-8EEA-84686A0E71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3BD839-0637-44D9-A40D-823D3CA65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252" y="2125737"/>
            <a:ext cx="4463623" cy="40444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err="1">
                <a:ea typeface="+mn-lt"/>
                <a:cs typeface="+mn-lt"/>
              </a:rPr>
              <a:t>Prawdziwa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prekursorka</a:t>
            </a:r>
            <a:r>
              <a:rPr lang="en-US" sz="1800">
                <a:ea typeface="+mn-lt"/>
                <a:cs typeface="+mn-lt"/>
              </a:rPr>
              <a:t>. </a:t>
            </a:r>
            <a:r>
              <a:rPr lang="en-US" sz="1800" err="1">
                <a:ea typeface="+mn-lt"/>
                <a:cs typeface="+mn-lt"/>
              </a:rPr>
              <a:t>Otworzyła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kobietom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drzwi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na</a:t>
            </a:r>
            <a:r>
              <a:rPr lang="en-US" sz="1800">
                <a:ea typeface="+mn-lt"/>
                <a:cs typeface="+mn-lt"/>
              </a:rPr>
              <a:t> </a:t>
            </a:r>
            <a:r>
              <a:rPr lang="en-US" sz="1800" err="1">
                <a:ea typeface="+mn-lt"/>
                <a:cs typeface="+mn-lt"/>
              </a:rPr>
              <a:t>świat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nauki</a:t>
            </a:r>
            <a:r>
              <a:rPr lang="en-US" sz="1800">
                <a:ea typeface="+mn-lt"/>
                <a:cs typeface="+mn-lt"/>
              </a:rPr>
              <a:t>. </a:t>
            </a:r>
            <a:r>
              <a:rPr lang="en-US" sz="1800" err="1">
                <a:ea typeface="+mn-lt"/>
                <a:cs typeface="+mn-lt"/>
              </a:rPr>
              <a:t>Jako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pierwsza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kobieta</a:t>
            </a:r>
            <a:r>
              <a:rPr lang="en-US" sz="1800">
                <a:ea typeface="+mn-lt"/>
                <a:cs typeface="+mn-lt"/>
              </a:rPr>
              <a:t> w </a:t>
            </a:r>
            <a:r>
              <a:rPr lang="en-US" sz="1800" err="1">
                <a:ea typeface="+mn-lt"/>
                <a:cs typeface="+mn-lt"/>
              </a:rPr>
              <a:t>historii</a:t>
            </a:r>
            <a:r>
              <a:rPr lang="en-US" sz="1800">
                <a:ea typeface="+mn-lt"/>
                <a:cs typeface="+mn-lt"/>
              </a:rPr>
              <a:t>: </a:t>
            </a:r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• </a:t>
            </a:r>
            <a:r>
              <a:rPr lang="en-US" sz="1800" err="1">
                <a:ea typeface="+mn-lt"/>
                <a:cs typeface="+mn-lt"/>
              </a:rPr>
              <a:t>otrzymała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Nagrodę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Nobla</a:t>
            </a:r>
            <a:r>
              <a:rPr lang="en-US" sz="1800">
                <a:ea typeface="+mn-lt"/>
                <a:cs typeface="+mn-lt"/>
              </a:rPr>
              <a:t> I to z </a:t>
            </a:r>
            <a:r>
              <a:rPr lang="en-US" sz="1800" err="1">
                <a:ea typeface="+mn-lt"/>
                <a:cs typeface="+mn-lt"/>
              </a:rPr>
              <a:t>dwóch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dziedzin</a:t>
            </a:r>
            <a:r>
              <a:rPr lang="en-US" sz="1800">
                <a:ea typeface="+mn-lt"/>
                <a:cs typeface="+mn-lt"/>
              </a:rPr>
              <a:t> </a:t>
            </a:r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• </a:t>
            </a:r>
            <a:r>
              <a:rPr lang="en-US" sz="1800" err="1">
                <a:ea typeface="+mn-lt"/>
                <a:cs typeface="+mn-lt"/>
              </a:rPr>
              <a:t>została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profesorem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na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paryskiej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Sorbonie</a:t>
            </a:r>
            <a:r>
              <a:rPr lang="en-US" sz="180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 • </a:t>
            </a:r>
            <a:r>
              <a:rPr lang="en-US" sz="1800" err="1">
                <a:ea typeface="+mn-lt"/>
                <a:cs typeface="+mn-lt"/>
              </a:rPr>
              <a:t>została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pochowana</a:t>
            </a:r>
            <a:r>
              <a:rPr lang="en-US" sz="1800">
                <a:ea typeface="+mn-lt"/>
                <a:cs typeface="+mn-lt"/>
              </a:rPr>
              <a:t> w </a:t>
            </a:r>
            <a:r>
              <a:rPr lang="en-US" sz="1800" err="1">
                <a:ea typeface="+mn-lt"/>
                <a:cs typeface="+mn-lt"/>
              </a:rPr>
              <a:t>Panteonie</a:t>
            </a:r>
            <a:r>
              <a:rPr lang="en-US" sz="1800">
                <a:ea typeface="+mn-lt"/>
                <a:cs typeface="+mn-lt"/>
              </a:rPr>
              <a:t>. Do </a:t>
            </a:r>
            <a:r>
              <a:rPr lang="en-US" sz="1800" err="1">
                <a:ea typeface="+mn-lt"/>
                <a:cs typeface="+mn-lt"/>
              </a:rPr>
              <a:t>dziś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jej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życie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i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poglądy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fascynują</a:t>
            </a:r>
            <a:endParaRPr lang="en-US" sz="18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        . </a:t>
            </a:r>
            <a:r>
              <a:rPr lang="en-US" sz="1800" err="1">
                <a:ea typeface="+mn-lt"/>
                <a:cs typeface="+mn-lt"/>
              </a:rPr>
              <a:t>Nazywana</a:t>
            </a:r>
            <a:r>
              <a:rPr lang="en-US" sz="1800">
                <a:ea typeface="+mn-lt"/>
                <a:cs typeface="+mn-lt"/>
              </a:rPr>
              <a:t> jest </a:t>
            </a:r>
            <a:r>
              <a:rPr lang="en-US" sz="1800" err="1">
                <a:ea typeface="+mn-lt"/>
                <a:cs typeface="+mn-lt"/>
              </a:rPr>
              <a:t>tą</a:t>
            </a:r>
            <a:r>
              <a:rPr lang="en-US" sz="180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która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potrafiła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postawić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wyzwania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światu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i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sama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im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sprostać</a:t>
            </a:r>
            <a:r>
              <a:rPr lang="en-US" sz="1800">
                <a:ea typeface="+mn-lt"/>
                <a:cs typeface="+mn-lt"/>
              </a:rPr>
              <a:t>.</a:t>
            </a:r>
            <a:endParaRPr lang="en-US" sz="1800">
              <a:ea typeface="Source Sans Pro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83C8019B-3985-409B-9B87-494B974EE9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9E5C5460-229E-46C8-A712-CC31798542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B85A4DB3-61AA-49A1-85A9-B3397CD519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A picture containing text, person, person, black&#10;&#10;Description automatically generated">
            <a:extLst>
              <a:ext uri="{FF2B5EF4-FFF2-40B4-BE49-F238E27FC236}">
                <a16:creationId xmlns:a16="http://schemas.microsoft.com/office/drawing/2014/main" xmlns="" id="{9BB6FBE0-8F35-465A-97BD-36A1B8CFB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1501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47" name="Graphic 185">
            <a:extLst>
              <a:ext uri="{FF2B5EF4-FFF2-40B4-BE49-F238E27FC236}">
                <a16:creationId xmlns:a16="http://schemas.microsoft.com/office/drawing/2014/main" xmlns="" id="{0C156BF8-7FF7-440F-BE2B-417DFFE8BF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B7067280-C3E7-4DF6-A345-B9FEF6EF8D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A78365A8-666B-4417-9D3C-554E6E6B2C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E71CAAFA-0A31-4308-AB9F-B1C84ABDF9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96AB1D25-144D-4BB4-A45C-60B8A094F4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069F0FB4-779A-48FC-AC33-784F177C92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8141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37D5C7-64EC-4D17-903E-72790CBB8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907" y="402336"/>
            <a:ext cx="5217172" cy="1169137"/>
          </a:xfrm>
        </p:spPr>
        <p:txBody>
          <a:bodyPr anchor="b">
            <a:normAutofit/>
          </a:bodyPr>
          <a:lstStyle/>
          <a:p>
            <a:r>
              <a:rPr lang="en-US" sz="3700">
                <a:ea typeface="Source Sans Pro"/>
              </a:rPr>
              <a:t>Maria </a:t>
            </a:r>
            <a:r>
              <a:rPr lang="en-US" sz="3700" err="1">
                <a:ea typeface="Source Sans Pro"/>
              </a:rPr>
              <a:t>Skłodowska</a:t>
            </a:r>
            <a:r>
              <a:rPr lang="en-US" sz="3700">
                <a:ea typeface="Source Sans Pro"/>
              </a:rPr>
              <a:t>-Curie I Piotr Curie</a:t>
            </a:r>
            <a:endParaRPr lang="en-US" sz="3700"/>
          </a:p>
        </p:txBody>
      </p:sp>
      <p:grpSp>
        <p:nvGrpSpPr>
          <p:cNvPr id="11" name="Graphic 38">
            <a:extLst>
              <a:ext uri="{FF2B5EF4-FFF2-40B4-BE49-F238E27FC236}">
                <a16:creationId xmlns:a16="http://schemas.microsoft.com/office/drawing/2014/main" xmlns="" id="{7F54B1E7-DA9D-4422-98EA-A4C079A0C4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522669" y="824532"/>
            <a:ext cx="1910252" cy="709660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13681A6B-8745-4B5F-9106-8375152B5E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728FA7BA-0A88-455D-9C83-95E77FCE24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aphic 38">
            <a:extLst>
              <a:ext uri="{FF2B5EF4-FFF2-40B4-BE49-F238E27FC236}">
                <a16:creationId xmlns:a16="http://schemas.microsoft.com/office/drawing/2014/main" xmlns="" id="{1311CB1A-9AC1-4FB7-9A52-638777EF82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522669" y="824532"/>
            <a:ext cx="1910252" cy="709660"/>
            <a:chOff x="2267504" y="2540250"/>
            <a:chExt cx="1990951" cy="739640"/>
          </a:xfrm>
          <a:solidFill>
            <a:schemeClr val="tx1">
              <a:alpha val="60000"/>
            </a:schemeClr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5EFB3B0F-E155-4761-B899-77272AD6A2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2CC30820-F8FC-4CEE-96EB-90CB8B0A42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FCD8DC-A928-4708-8789-AFFEF3F1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906" y="1751727"/>
            <a:ext cx="5217173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>
                <a:ea typeface="+mn-lt"/>
                <a:cs typeface="+mn-lt"/>
              </a:rPr>
              <a:t>18 </a:t>
            </a:r>
            <a:r>
              <a:rPr lang="en-US" sz="2400" err="1">
                <a:ea typeface="+mn-lt"/>
                <a:cs typeface="+mn-lt"/>
              </a:rPr>
              <a:t>lipca</a:t>
            </a:r>
            <a:r>
              <a:rPr lang="en-US" sz="2400">
                <a:ea typeface="+mn-lt"/>
                <a:cs typeface="+mn-lt"/>
              </a:rPr>
              <a:t> 1898 Maria </a:t>
            </a:r>
            <a:r>
              <a:rPr lang="en-US" sz="2400" err="1">
                <a:ea typeface="+mn-lt"/>
                <a:cs typeface="+mn-lt"/>
              </a:rPr>
              <a:t>Skłodowska</a:t>
            </a:r>
            <a:r>
              <a:rPr lang="en-US" sz="2400">
                <a:ea typeface="+mn-lt"/>
                <a:cs typeface="+mn-lt"/>
              </a:rPr>
              <a:t>-Curie </a:t>
            </a:r>
            <a:r>
              <a:rPr lang="en-US" sz="2400" err="1">
                <a:ea typeface="+mn-lt"/>
                <a:cs typeface="+mn-lt"/>
              </a:rPr>
              <a:t>i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jej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mąż</a:t>
            </a:r>
            <a:r>
              <a:rPr lang="en-US" sz="2400">
                <a:ea typeface="+mn-lt"/>
                <a:cs typeface="+mn-lt"/>
              </a:rPr>
              <a:t> Piotr Curie </a:t>
            </a:r>
            <a:r>
              <a:rPr lang="en-US" sz="2400" err="1">
                <a:ea typeface="+mn-lt"/>
                <a:cs typeface="+mn-lt"/>
              </a:rPr>
              <a:t>poinformowali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świat</a:t>
            </a:r>
            <a:r>
              <a:rPr lang="en-US" sz="2400">
                <a:ea typeface="+mn-lt"/>
                <a:cs typeface="+mn-lt"/>
              </a:rPr>
              <a:t>, </a:t>
            </a:r>
            <a:r>
              <a:rPr lang="en-US" sz="2400" err="1">
                <a:ea typeface="+mn-lt"/>
                <a:cs typeface="+mn-lt"/>
              </a:rPr>
              <a:t>że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odkryli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polon</a:t>
            </a:r>
            <a:r>
              <a:rPr lang="en-US" sz="2400">
                <a:ea typeface="+mn-lt"/>
                <a:cs typeface="+mn-lt"/>
              </a:rPr>
              <a:t>. </a:t>
            </a:r>
            <a:r>
              <a:rPr lang="en-US" sz="2400" err="1">
                <a:ea typeface="+mn-lt"/>
                <a:cs typeface="+mn-lt"/>
              </a:rPr>
              <a:t>Uczeni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nazwali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nowy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pierwiastek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na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cześć</a:t>
            </a:r>
            <a:r>
              <a:rPr lang="en-US" sz="2400">
                <a:ea typeface="+mn-lt"/>
                <a:cs typeface="+mn-lt"/>
              </a:rPr>
              <a:t> Polski. - </a:t>
            </a:r>
            <a:r>
              <a:rPr lang="en-US" sz="2400" err="1">
                <a:ea typeface="+mn-lt"/>
                <a:cs typeface="+mn-lt"/>
              </a:rPr>
              <a:t>Jestem</a:t>
            </a:r>
            <a:r>
              <a:rPr lang="en-US" sz="2400">
                <a:ea typeface="+mn-lt"/>
                <a:cs typeface="+mn-lt"/>
              </a:rPr>
              <a:t> z </a:t>
            </a:r>
            <a:r>
              <a:rPr lang="en-US" sz="2400" err="1">
                <a:ea typeface="+mn-lt"/>
                <a:cs typeface="+mn-lt"/>
              </a:rPr>
              <a:t>tych</a:t>
            </a:r>
            <a:r>
              <a:rPr lang="en-US" sz="2400">
                <a:ea typeface="+mn-lt"/>
                <a:cs typeface="+mn-lt"/>
              </a:rPr>
              <a:t>, </a:t>
            </a:r>
            <a:r>
              <a:rPr lang="en-US" sz="2400" err="1">
                <a:ea typeface="+mn-lt"/>
                <a:cs typeface="+mn-lt"/>
              </a:rPr>
              <a:t>którzy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wierzą</a:t>
            </a:r>
            <a:r>
              <a:rPr lang="en-US" sz="2400">
                <a:ea typeface="+mn-lt"/>
                <a:cs typeface="+mn-lt"/>
              </a:rPr>
              <a:t>, </a:t>
            </a:r>
            <a:r>
              <a:rPr lang="en-US" sz="2400" err="1">
                <a:ea typeface="+mn-lt"/>
                <a:cs typeface="+mn-lt"/>
              </a:rPr>
              <a:t>że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nauka</a:t>
            </a:r>
            <a:r>
              <a:rPr lang="en-US" sz="2400">
                <a:ea typeface="+mn-lt"/>
                <a:cs typeface="+mn-lt"/>
              </a:rPr>
              <a:t> jest </a:t>
            </a:r>
            <a:r>
              <a:rPr lang="en-US" sz="2400" err="1">
                <a:ea typeface="+mn-lt"/>
                <a:cs typeface="+mn-lt"/>
              </a:rPr>
              <a:t>czymś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bardzo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pięknym</a:t>
            </a:r>
            <a:r>
              <a:rPr lang="en-US" sz="2400">
                <a:ea typeface="+mn-lt"/>
                <a:cs typeface="+mn-lt"/>
              </a:rPr>
              <a:t> - </a:t>
            </a:r>
            <a:r>
              <a:rPr lang="en-US" sz="2400" err="1">
                <a:ea typeface="+mn-lt"/>
                <a:cs typeface="+mn-lt"/>
              </a:rPr>
              <a:t>mówiła</a:t>
            </a:r>
            <a:r>
              <a:rPr lang="en-US" sz="2400">
                <a:ea typeface="+mn-lt"/>
                <a:cs typeface="+mn-lt"/>
              </a:rPr>
              <a:t> Maria </a:t>
            </a:r>
            <a:r>
              <a:rPr lang="en-US" sz="2400" err="1">
                <a:ea typeface="+mn-lt"/>
                <a:cs typeface="+mn-lt"/>
              </a:rPr>
              <a:t>Skłodowska</a:t>
            </a:r>
            <a:r>
              <a:rPr lang="en-US" sz="2400">
                <a:ea typeface="+mn-lt"/>
                <a:cs typeface="+mn-lt"/>
              </a:rPr>
              <a:t>-Curie. </a:t>
            </a:r>
            <a:r>
              <a:rPr lang="en-US" sz="2400" err="1">
                <a:ea typeface="+mn-lt"/>
                <a:cs typeface="+mn-lt"/>
              </a:rPr>
              <a:t>Odkrywając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polon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i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kilka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miesięcy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później</a:t>
            </a:r>
            <a:r>
              <a:rPr lang="en-US" sz="2400">
                <a:ea typeface="+mn-lt"/>
                <a:cs typeface="+mn-lt"/>
              </a:rPr>
              <a:t> rad, Maria </a:t>
            </a:r>
            <a:r>
              <a:rPr lang="en-US" sz="2400" err="1">
                <a:ea typeface="+mn-lt"/>
                <a:cs typeface="+mn-lt"/>
              </a:rPr>
              <a:t>Skłodowska</a:t>
            </a:r>
            <a:r>
              <a:rPr lang="en-US" sz="2400">
                <a:ea typeface="+mn-lt"/>
                <a:cs typeface="+mn-lt"/>
              </a:rPr>
              <a:t>-Curie </a:t>
            </a:r>
            <a:r>
              <a:rPr lang="en-US" sz="2400" err="1">
                <a:ea typeface="+mn-lt"/>
                <a:cs typeface="+mn-lt"/>
              </a:rPr>
              <a:t>stała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się</a:t>
            </a:r>
            <a:r>
              <a:rPr lang="en-US" sz="2400">
                <a:ea typeface="+mn-lt"/>
                <a:cs typeface="+mn-lt"/>
              </a:rPr>
              <a:t> </a:t>
            </a:r>
            <a:r>
              <a:rPr lang="en-US" sz="2400" err="1">
                <a:ea typeface="+mn-lt"/>
                <a:cs typeface="+mn-lt"/>
              </a:rPr>
              <a:t>idolką</a:t>
            </a:r>
            <a:r>
              <a:rPr lang="en-US" sz="2400">
                <a:ea typeface="+mn-lt"/>
                <a:cs typeface="+mn-lt"/>
              </a:rPr>
              <a:t> </a:t>
            </a:r>
            <a:r>
              <a:rPr lang="en-US" sz="2400" err="1">
                <a:ea typeface="+mn-lt"/>
                <a:cs typeface="+mn-lt"/>
              </a:rPr>
              <a:t>współczesnej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radiochemii</a:t>
            </a:r>
            <a:r>
              <a:rPr lang="en-US" sz="2400">
                <a:ea typeface="+mn-lt"/>
                <a:cs typeface="+mn-lt"/>
              </a:rPr>
              <a:t>. </a:t>
            </a:r>
            <a:endParaRPr lang="en-US" sz="2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F785A8F-002E-4E7C-A4EE-0423F24488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66045" y="380207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5552F9A4-B078-4FA2-A29A-E70F604511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66045" y="3802078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2AE08F76-63FF-45F6-B0E4-6C5056B32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753" b="4"/>
          <a:stretch/>
        </p:blipFill>
        <p:spPr>
          <a:xfrm>
            <a:off x="7572995" y="1820333"/>
            <a:ext cx="3217333" cy="3217333"/>
          </a:xfrm>
          <a:prstGeom prst="rect">
            <a:avLst/>
          </a:prstGeom>
        </p:spPr>
      </p:pic>
      <p:grpSp>
        <p:nvGrpSpPr>
          <p:cNvPr id="23" name="Graphic 4">
            <a:extLst>
              <a:ext uri="{FF2B5EF4-FFF2-40B4-BE49-F238E27FC236}">
                <a16:creationId xmlns:a16="http://schemas.microsoft.com/office/drawing/2014/main" xmlns="" id="{E7EEFC47-5A1A-4BC0-9CCE-8E2F1C883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135753" y="4898353"/>
            <a:ext cx="975169" cy="975171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569E79C8-38A5-45F9-945F-935B056618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1F23F4A9-D368-45FC-BE17-5AE7B3D2BC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30E359B9-2553-4BF7-9253-DD7C6C725D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DF9101C1-DB2F-4A51-BFCF-E56AA9D7B8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6A0E25F-E8AC-43C3-92E1-630040C0EB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8FEFC1B0-3611-4239-A35C-0A72C1AA44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0BC7390E-9D9D-4C6A-B8B7-168D94FAFB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B8A0E0EA-1232-409E-BEAC-059E2E0980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630765A6-867B-4402-BC11-C0D4345260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1F6BB45C-BD66-4CD7-A522-A10F8B077B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6116CBF8-8641-4F3A-8D12-6EAF96CF39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C8FC9AA3-7B63-4082-885D-8FCEE9798A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348DC3B5-F54E-4473-A0BB-948DEF2ECE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8" name="Graphic 4">
            <a:extLst>
              <a:ext uri="{FF2B5EF4-FFF2-40B4-BE49-F238E27FC236}">
                <a16:creationId xmlns:a16="http://schemas.microsoft.com/office/drawing/2014/main" xmlns="" id="{1FF507E3-BA7A-40FD-AA5A-25D99D470B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135753" y="4898353"/>
            <a:ext cx="975169" cy="975171"/>
            <a:chOff x="5829300" y="3162300"/>
            <a:chExt cx="532256" cy="532257"/>
          </a:xfrm>
          <a:solidFill>
            <a:schemeClr val="tx1">
              <a:alpha val="60000"/>
            </a:schemeClr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300A9522-B994-4391-8102-8445B58547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8BEDD2B3-194D-4EC3-AF22-18876AFA76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BFECD9CE-87C5-4B66-B08E-522187EDFC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2C718D2-9EDD-466F-AC0F-228D36C434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7B59CBFD-22E8-48BF-8B69-0EA0B7EDB7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8B351CD2-A889-4360-9FFF-D2F7EA88C5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33D4147F-B4C8-4F56-A95B-22E67D0807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6348CD5F-236C-4E35-958A-DAA3D2CDDD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642B0084-6A61-4D01-B273-95FBA380A5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FB9340D4-E554-443E-80FD-3F4C8A2B17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61701EE3-B190-4F46-91F7-E72AB32C61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D5969FC5-CC4B-44DA-B750-7C38558D58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6DA99042-0C0C-494A-ABC8-DA905A1986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0020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9">
            <a:extLst>
              <a:ext uri="{FF2B5EF4-FFF2-40B4-BE49-F238E27FC236}">
                <a16:creationId xmlns:a16="http://schemas.microsoft.com/office/drawing/2014/main" xmlns="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60F3-4395-4E91-93E8-4E1B7C13E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270" y="898137"/>
            <a:ext cx="4974771" cy="873986"/>
          </a:xfrm>
        </p:spPr>
        <p:txBody>
          <a:bodyPr anchor="b">
            <a:normAutofit/>
          </a:bodyPr>
          <a:lstStyle/>
          <a:p>
            <a:r>
              <a:rPr lang="en-US" sz="3600">
                <a:ea typeface="Source Sans Pro"/>
              </a:rPr>
              <a:t>Ignacy Łukasiewicz</a:t>
            </a:r>
            <a:endParaRPr lang="en-US" sz="3600"/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xmlns="" id="{732A444C-81CA-4D10-998B-529CE31D35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26008" y="348973"/>
            <a:ext cx="4945999" cy="6036681"/>
            <a:chOff x="1674895" y="1345036"/>
            <a:chExt cx="5428610" cy="421093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66CC0ED-7D4E-4CE4-A15A-A6FF507AE3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6042E25-B074-48D7-9694-5C95271087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7" name="Rectangle 15">
            <a:extLst>
              <a:ext uri="{FF2B5EF4-FFF2-40B4-BE49-F238E27FC236}">
                <a16:creationId xmlns:a16="http://schemas.microsoft.com/office/drawing/2014/main" xmlns="" id="{24F61E28-F51E-44F9-B827-A32BAAABDC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5315" y="232747"/>
            <a:ext cx="4945999" cy="603668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text, old&#10;&#10;Description automatically generated">
            <a:extLst>
              <a:ext uri="{FF2B5EF4-FFF2-40B4-BE49-F238E27FC236}">
                <a16:creationId xmlns:a16="http://schemas.microsoft.com/office/drawing/2014/main" xmlns="" id="{23F5CADB-B3D5-4410-8941-257DD9238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260" y="635607"/>
            <a:ext cx="3495872" cy="2430216"/>
          </a:xfrm>
          <a:prstGeom prst="rect">
            <a:avLst/>
          </a:prstGeom>
        </p:spPr>
      </p:pic>
      <p:grpSp>
        <p:nvGrpSpPr>
          <p:cNvPr id="18" name="Graphic 4">
            <a:extLst>
              <a:ext uri="{FF2B5EF4-FFF2-40B4-BE49-F238E27FC236}">
                <a16:creationId xmlns:a16="http://schemas.microsoft.com/office/drawing/2014/main" xmlns="" id="{57CD476F-4071-4E06-BD94-582AC00926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173349" y="210930"/>
            <a:ext cx="849365" cy="849366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7B6A3560-202E-47CB-A0A4-7BAA40CEDB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xmlns="" id="{8DCE699C-0879-4B2A-BD24-CE9CB03F09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739C6C48-4048-472B-9200-BA3467DDB1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DBE535A2-9A69-4D86-98B9-4606364B73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6D38EB57-352E-48E7-9482-1AEA738433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D18EEB6E-44FD-4775-9179-950DB8C3DC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A93B6FB8-B03E-4FC7-AC61-9B1613A3C0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96E9617C-8511-4D9B-94C1-C84BFB7ED3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076EA5A-A5A8-42A9-A0F7-ECECD999F6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55856DB2-44EF-413E-B792-EFF0409DE1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3E2C35C7-1280-4F14-9553-11374063EB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A0376E68-4370-4BE5-917D-39794960D8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90D187E9-AB0A-480D-B60A-74F7F26FFA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F8EABEB-94CB-4B9B-B346-96594151D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602" y="3512634"/>
            <a:ext cx="3519189" cy="21994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93CABB-6BDA-4838-8A75-20B6723D3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958550"/>
            <a:ext cx="4974771" cy="42612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500">
                <a:ea typeface="+mn-lt"/>
                <a:cs typeface="+mn-lt"/>
              </a:rPr>
              <a:t>Ignacy Łukasiewicz </a:t>
            </a:r>
            <a:r>
              <a:rPr lang="en-US" sz="1500" err="1">
                <a:ea typeface="+mn-lt"/>
                <a:cs typeface="+mn-lt"/>
              </a:rPr>
              <a:t>urodził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się</a:t>
            </a:r>
            <a:r>
              <a:rPr lang="en-US" sz="1500">
                <a:ea typeface="+mn-lt"/>
                <a:cs typeface="+mn-lt"/>
              </a:rPr>
              <a:t> 1822 </a:t>
            </a:r>
            <a:r>
              <a:rPr lang="en-US" sz="1500" err="1">
                <a:ea typeface="+mn-lt"/>
                <a:cs typeface="+mn-lt"/>
              </a:rPr>
              <a:t>roku</a:t>
            </a:r>
            <a:r>
              <a:rPr lang="en-US" sz="1500">
                <a:ea typeface="+mn-lt"/>
                <a:cs typeface="+mn-lt"/>
              </a:rPr>
              <a:t>, a </a:t>
            </a:r>
            <a:r>
              <a:rPr lang="en-US" sz="1500" err="1">
                <a:ea typeface="+mn-lt"/>
                <a:cs typeface="+mn-lt"/>
              </a:rPr>
              <a:t>zmarł</a:t>
            </a:r>
            <a:r>
              <a:rPr lang="en-US" sz="1500">
                <a:ea typeface="+mn-lt"/>
                <a:cs typeface="+mn-lt"/>
              </a:rPr>
              <a:t> 1882 </a:t>
            </a:r>
            <a:r>
              <a:rPr lang="en-US" sz="1500" err="1">
                <a:ea typeface="+mn-lt"/>
                <a:cs typeface="+mn-lt"/>
              </a:rPr>
              <a:t>roku</a:t>
            </a:r>
            <a:r>
              <a:rPr lang="en-US" sz="1500">
                <a:ea typeface="+mn-lt"/>
                <a:cs typeface="+mn-lt"/>
              </a:rPr>
              <a:t>.</a:t>
            </a:r>
            <a:endParaRPr lang="en-US" sz="1500">
              <a:ea typeface="Source Sans Pro"/>
            </a:endParaRPr>
          </a:p>
          <a:p>
            <a:r>
              <a:rPr lang="en-US" sz="1500" err="1">
                <a:ea typeface="+mn-lt"/>
                <a:cs typeface="+mn-lt"/>
              </a:rPr>
              <a:t>Był</a:t>
            </a:r>
            <a:r>
              <a:rPr lang="en-US" sz="1500">
                <a:ea typeface="+mn-lt"/>
                <a:cs typeface="+mn-lt"/>
              </a:rPr>
              <a:t> </a:t>
            </a:r>
            <a:r>
              <a:rPr lang="en-US" sz="1500" err="1">
                <a:ea typeface="+mn-lt"/>
                <a:cs typeface="+mn-lt"/>
              </a:rPr>
              <a:t>polskim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farmaceutą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i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chemikiem</a:t>
            </a:r>
            <a:r>
              <a:rPr lang="en-US" sz="1500">
                <a:ea typeface="+mn-lt"/>
                <a:cs typeface="+mn-lt"/>
              </a:rPr>
              <a:t>.</a:t>
            </a:r>
            <a:endParaRPr lang="en-US" sz="1500"/>
          </a:p>
          <a:p>
            <a:r>
              <a:rPr lang="en-US" sz="1500">
                <a:ea typeface="+mn-lt"/>
                <a:cs typeface="+mn-lt"/>
              </a:rPr>
              <a:t>To </a:t>
            </a:r>
            <a:r>
              <a:rPr lang="en-US" sz="1500" err="1">
                <a:ea typeface="+mn-lt"/>
                <a:cs typeface="+mn-lt"/>
              </a:rPr>
              <a:t>właśnie</a:t>
            </a:r>
            <a:r>
              <a:rPr lang="en-US" sz="1500">
                <a:ea typeface="+mn-lt"/>
                <a:cs typeface="+mn-lt"/>
              </a:rPr>
              <a:t> on </a:t>
            </a:r>
            <a:r>
              <a:rPr lang="en-US" sz="1500" err="1">
                <a:ea typeface="+mn-lt"/>
                <a:cs typeface="+mn-lt"/>
              </a:rPr>
              <a:t>stworzył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przemysł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naftowy</a:t>
            </a:r>
            <a:r>
              <a:rPr lang="en-US" sz="1500">
                <a:ea typeface="+mn-lt"/>
                <a:cs typeface="+mn-lt"/>
              </a:rPr>
              <a:t>.</a:t>
            </a:r>
            <a:endParaRPr lang="en-US" sz="1500"/>
          </a:p>
          <a:p>
            <a:r>
              <a:rPr lang="en-US" sz="1500">
                <a:ea typeface="+mn-lt"/>
                <a:cs typeface="+mn-lt"/>
              </a:rPr>
              <a:t>Do </a:t>
            </a:r>
            <a:r>
              <a:rPr lang="en-US" sz="1500" err="1">
                <a:ea typeface="+mn-lt"/>
                <a:cs typeface="+mn-lt"/>
              </a:rPr>
              <a:t>jego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największych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osiągnięć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należy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również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wynalezienie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lampy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naftowej</a:t>
            </a:r>
            <a:r>
              <a:rPr lang="en-US" sz="1500">
                <a:ea typeface="+mn-lt"/>
                <a:cs typeface="+mn-lt"/>
              </a:rPr>
              <a:t>.</a:t>
            </a:r>
            <a:endParaRPr lang="en-US" sz="1500"/>
          </a:p>
          <a:p>
            <a:r>
              <a:rPr lang="en-US" sz="1500">
                <a:ea typeface="+mn-lt"/>
                <a:cs typeface="+mn-lt"/>
              </a:rPr>
              <a:t>Ignacy </a:t>
            </a:r>
            <a:r>
              <a:rPr lang="en-US" sz="1500" err="1">
                <a:ea typeface="+mn-lt"/>
                <a:cs typeface="+mn-lt"/>
              </a:rPr>
              <a:t>urodził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się</a:t>
            </a:r>
            <a:r>
              <a:rPr lang="en-US" sz="1500">
                <a:ea typeface="+mn-lt"/>
                <a:cs typeface="+mn-lt"/>
              </a:rPr>
              <a:t> w </a:t>
            </a:r>
            <a:r>
              <a:rPr lang="en-US" sz="1500" err="1">
                <a:ea typeface="+mn-lt"/>
                <a:cs typeface="+mn-lt"/>
              </a:rPr>
              <a:t>Zdusznikach</a:t>
            </a:r>
            <a:r>
              <a:rPr lang="en-US" sz="1500">
                <a:ea typeface="+mn-lt"/>
                <a:cs typeface="+mn-lt"/>
              </a:rPr>
              <a:t>, a w 1830 </a:t>
            </a:r>
            <a:r>
              <a:rPr lang="en-US" sz="1500" err="1">
                <a:ea typeface="+mn-lt"/>
                <a:cs typeface="+mn-lt"/>
              </a:rPr>
              <a:t>roku</a:t>
            </a:r>
            <a:r>
              <a:rPr lang="en-US" sz="1500">
                <a:ea typeface="+mn-lt"/>
                <a:cs typeface="+mn-lt"/>
              </a:rPr>
              <a:t> , </a:t>
            </a:r>
            <a:r>
              <a:rPr lang="en-US" sz="1500" err="1">
                <a:ea typeface="+mn-lt"/>
                <a:cs typeface="+mn-lt"/>
              </a:rPr>
              <a:t>wraz</a:t>
            </a:r>
            <a:r>
              <a:rPr lang="en-US" sz="1500">
                <a:ea typeface="+mn-lt"/>
                <a:cs typeface="+mn-lt"/>
              </a:rPr>
              <a:t> z </a:t>
            </a:r>
            <a:r>
              <a:rPr lang="en-US" sz="1500" err="1">
                <a:ea typeface="+mn-lt"/>
                <a:cs typeface="+mn-lt"/>
              </a:rPr>
              <a:t>rodziną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przeprowadził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się</a:t>
            </a:r>
            <a:r>
              <a:rPr lang="en-US" sz="1500">
                <a:ea typeface="+mn-lt"/>
                <a:cs typeface="+mn-lt"/>
              </a:rPr>
              <a:t> do </a:t>
            </a:r>
            <a:r>
              <a:rPr lang="en-US" sz="1500" err="1">
                <a:ea typeface="+mn-lt"/>
                <a:cs typeface="+mn-lt"/>
              </a:rPr>
              <a:t>Rzeszowa</a:t>
            </a:r>
            <a:r>
              <a:rPr lang="en-US" sz="1500">
                <a:ea typeface="+mn-lt"/>
                <a:cs typeface="+mn-lt"/>
              </a:rPr>
              <a:t>.</a:t>
            </a:r>
            <a:endParaRPr lang="en-US" sz="1500"/>
          </a:p>
          <a:p>
            <a:r>
              <a:rPr lang="en-US" sz="1500">
                <a:ea typeface="+mn-lt"/>
                <a:cs typeface="+mn-lt"/>
              </a:rPr>
              <a:t>W </a:t>
            </a:r>
            <a:r>
              <a:rPr lang="en-US" sz="1500" err="1">
                <a:ea typeface="+mn-lt"/>
                <a:cs typeface="+mn-lt"/>
              </a:rPr>
              <a:t>gimnazjum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uczył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się</a:t>
            </a:r>
            <a:r>
              <a:rPr lang="en-US" sz="1500">
                <a:ea typeface="+mn-lt"/>
                <a:cs typeface="+mn-lt"/>
              </a:rPr>
              <a:t> w </a:t>
            </a:r>
            <a:r>
              <a:rPr lang="en-US" sz="1500" err="1">
                <a:ea typeface="+mn-lt"/>
                <a:cs typeface="+mn-lt"/>
              </a:rPr>
              <a:t>latach</a:t>
            </a:r>
            <a:r>
              <a:rPr lang="en-US" sz="1500">
                <a:ea typeface="+mn-lt"/>
                <a:cs typeface="+mn-lt"/>
              </a:rPr>
              <a:t> 1832 do 1836.</a:t>
            </a:r>
            <a:endParaRPr lang="en-US" sz="1500"/>
          </a:p>
          <a:p>
            <a:r>
              <a:rPr lang="en-US" sz="1500" err="1">
                <a:ea typeface="+mn-lt"/>
                <a:cs typeface="+mn-lt"/>
              </a:rPr>
              <a:t>Wspierał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powstanie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styczniowe</a:t>
            </a:r>
            <a:r>
              <a:rPr lang="en-US" sz="1500">
                <a:ea typeface="+mn-lt"/>
                <a:cs typeface="+mn-lt"/>
              </a:rPr>
              <a:t> (1863 </a:t>
            </a:r>
            <a:r>
              <a:rPr lang="en-US" sz="1500" err="1">
                <a:ea typeface="+mn-lt"/>
                <a:cs typeface="+mn-lt"/>
              </a:rPr>
              <a:t>rok</a:t>
            </a:r>
            <a:r>
              <a:rPr lang="en-US" sz="1500">
                <a:ea typeface="+mn-lt"/>
                <a:cs typeface="+mn-lt"/>
              </a:rPr>
              <a:t>)</a:t>
            </a:r>
            <a:endParaRPr lang="en-US" sz="1500"/>
          </a:p>
          <a:p>
            <a:r>
              <a:rPr lang="en-US" sz="1500">
                <a:ea typeface="+mn-lt"/>
                <a:cs typeface="+mn-lt"/>
              </a:rPr>
              <a:t>1873 </a:t>
            </a:r>
            <a:r>
              <a:rPr lang="en-US" sz="1500" err="1">
                <a:ea typeface="+mn-lt"/>
                <a:cs typeface="+mn-lt"/>
              </a:rPr>
              <a:t>roku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papież</a:t>
            </a:r>
            <a:r>
              <a:rPr lang="en-US" sz="1500">
                <a:ea typeface="+mn-lt"/>
                <a:cs typeface="+mn-lt"/>
              </a:rPr>
              <a:t> Pius IX </a:t>
            </a:r>
            <a:r>
              <a:rPr lang="en-US" sz="1500" err="1">
                <a:ea typeface="+mn-lt"/>
                <a:cs typeface="+mn-lt"/>
              </a:rPr>
              <a:t>odznaczył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Ignacego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orderem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Św</a:t>
            </a:r>
            <a:r>
              <a:rPr lang="en-US" sz="1500">
                <a:ea typeface="+mn-lt"/>
                <a:cs typeface="+mn-lt"/>
              </a:rPr>
              <a:t>. </a:t>
            </a:r>
            <a:r>
              <a:rPr lang="en-US" sz="1500" err="1">
                <a:ea typeface="+mn-lt"/>
                <a:cs typeface="+mn-lt"/>
              </a:rPr>
              <a:t>Grzegorza</a:t>
            </a:r>
            <a:r>
              <a:rPr lang="en-US" sz="1500">
                <a:ea typeface="+mn-lt"/>
                <a:cs typeface="+mn-lt"/>
              </a:rPr>
              <a:t> m.in. za </a:t>
            </a:r>
            <a:r>
              <a:rPr lang="en-US" sz="1500" err="1">
                <a:ea typeface="+mn-lt"/>
                <a:cs typeface="+mn-lt"/>
              </a:rPr>
              <a:t>charytatywną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działalność</a:t>
            </a:r>
            <a:r>
              <a:rPr lang="en-US" sz="1500">
                <a:ea typeface="+mn-lt"/>
                <a:cs typeface="+mn-lt"/>
              </a:rPr>
              <a:t>.</a:t>
            </a:r>
            <a:endParaRPr lang="en-US" sz="1500"/>
          </a:p>
          <a:p>
            <a:r>
              <a:rPr lang="en-US" sz="1500">
                <a:ea typeface="+mn-lt"/>
                <a:cs typeface="+mn-lt"/>
              </a:rPr>
              <a:t>Na </a:t>
            </a:r>
            <a:r>
              <a:rPr lang="en-US" sz="1500" err="1">
                <a:ea typeface="+mn-lt"/>
                <a:cs typeface="+mn-lt"/>
              </a:rPr>
              <a:t>jego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cześć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wznoszono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wiele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rzeźb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i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pomników</a:t>
            </a:r>
            <a:r>
              <a:rPr lang="en-US" sz="1500">
                <a:ea typeface="+mn-lt"/>
                <a:cs typeface="+mn-lt"/>
              </a:rPr>
              <a:t>. </a:t>
            </a:r>
            <a:r>
              <a:rPr lang="en-US" sz="1500" err="1">
                <a:ea typeface="+mn-lt"/>
                <a:cs typeface="+mn-lt"/>
              </a:rPr>
              <a:t>Najbardziej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popularny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znajduje</a:t>
            </a:r>
            <a:r>
              <a:rPr lang="en-US" sz="1500">
                <a:ea typeface="+mn-lt"/>
                <a:cs typeface="+mn-lt"/>
              </a:rPr>
              <a:t> </a:t>
            </a:r>
            <a:r>
              <a:rPr lang="en-US" sz="1500" err="1">
                <a:ea typeface="+mn-lt"/>
                <a:cs typeface="+mn-lt"/>
              </a:rPr>
              <a:t>się</a:t>
            </a:r>
            <a:r>
              <a:rPr lang="en-US" sz="1500">
                <a:ea typeface="+mn-lt"/>
                <a:cs typeface="+mn-lt"/>
              </a:rPr>
              <a:t> w </a:t>
            </a:r>
            <a:r>
              <a:rPr lang="en-US" sz="1500" err="1">
                <a:ea typeface="+mn-lt"/>
                <a:cs typeface="+mn-lt"/>
              </a:rPr>
              <a:t>Krośnie</a:t>
            </a:r>
            <a:r>
              <a:rPr lang="en-US" sz="1500">
                <a:ea typeface="+mn-lt"/>
                <a:cs typeface="+mn-lt"/>
              </a:rPr>
              <a:t>.</a:t>
            </a:r>
            <a:endParaRPr lang="en-US" sz="1500"/>
          </a:p>
          <a:p>
            <a:endParaRPr lang="en-US" sz="150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581343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F98F79A4-A6C7-4101-B1E9-27E05CB7CF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3F2AD6-CBA1-40EE-86B1-CD9B23ED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4463623" cy="1314996"/>
          </a:xfrm>
        </p:spPr>
        <p:txBody>
          <a:bodyPr anchor="b">
            <a:normAutofit/>
          </a:bodyPr>
          <a:lstStyle/>
          <a:p>
            <a:r>
              <a:rPr lang="en-US">
                <a:ea typeface="Source Sans Pro"/>
              </a:rPr>
              <a:t>Karol Olszewski</a:t>
            </a:r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9AFCB35-9C04-4524-A0B1-57FF6865D0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D11AD2AD-0BA0-4DD3-8EEA-84686A0E71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92ED68-1307-4D57-9370-8370B581F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252" y="2125737"/>
            <a:ext cx="4463623" cy="40444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b="1">
                <a:ea typeface="+mn-lt"/>
                <a:cs typeface="+mn-lt"/>
              </a:rPr>
              <a:t>Karol Olszewski – </a:t>
            </a:r>
            <a:r>
              <a:rPr lang="en-US" sz="2200" err="1">
                <a:ea typeface="+mn-lt"/>
                <a:cs typeface="+mn-lt"/>
              </a:rPr>
              <a:t>Urodzony</a:t>
            </a:r>
            <a:r>
              <a:rPr lang="en-US" sz="2200">
                <a:ea typeface="+mn-lt"/>
                <a:cs typeface="+mn-lt"/>
              </a:rPr>
              <a:t> 29 </a:t>
            </a:r>
            <a:r>
              <a:rPr lang="en-US" sz="2200" err="1">
                <a:ea typeface="+mn-lt"/>
                <a:cs typeface="+mn-lt"/>
              </a:rPr>
              <a:t>stycznia</a:t>
            </a:r>
            <a:r>
              <a:rPr lang="en-US" sz="2200">
                <a:ea typeface="+mn-lt"/>
                <a:cs typeface="+mn-lt"/>
              </a:rPr>
              <a:t> 1846 w </a:t>
            </a:r>
            <a:r>
              <a:rPr lang="en-US" sz="2200" err="1">
                <a:ea typeface="+mn-lt"/>
                <a:cs typeface="+mn-lt"/>
              </a:rPr>
              <a:t>miejscowości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Broniszów</a:t>
            </a:r>
            <a:r>
              <a:rPr lang="en-US" sz="2200">
                <a:ea typeface="+mn-lt"/>
                <a:cs typeface="+mn-lt"/>
              </a:rPr>
              <a:t>. Polski </a:t>
            </a:r>
            <a:r>
              <a:rPr lang="en-US" sz="2200" err="1">
                <a:ea typeface="+mn-lt"/>
                <a:cs typeface="+mn-lt"/>
              </a:rPr>
              <a:t>fizyk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i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chemik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urodzony</a:t>
            </a:r>
            <a:r>
              <a:rPr lang="en-US" sz="2200">
                <a:ea typeface="+mn-lt"/>
                <a:cs typeface="+mn-lt"/>
              </a:rPr>
              <a:t> 29 </a:t>
            </a:r>
            <a:r>
              <a:rPr lang="en-US" sz="2200" err="1">
                <a:ea typeface="+mn-lt"/>
                <a:cs typeface="+mn-lt"/>
              </a:rPr>
              <a:t>stycznia</a:t>
            </a:r>
            <a:r>
              <a:rPr lang="en-US" sz="2200">
                <a:ea typeface="+mn-lt"/>
                <a:cs typeface="+mn-lt"/>
              </a:rPr>
              <a:t> 1846 </a:t>
            </a:r>
            <a:r>
              <a:rPr lang="en-US" sz="2200" err="1">
                <a:ea typeface="+mn-lt"/>
                <a:cs typeface="+mn-lt"/>
              </a:rPr>
              <a:t>roku</a:t>
            </a:r>
            <a:r>
              <a:rPr lang="en-US" sz="2200">
                <a:ea typeface="+mn-lt"/>
                <a:cs typeface="+mn-lt"/>
              </a:rPr>
              <a:t>. </a:t>
            </a:r>
            <a:r>
              <a:rPr lang="en-US" sz="2200" err="1">
                <a:ea typeface="+mn-lt"/>
                <a:cs typeface="+mn-lt"/>
              </a:rPr>
              <a:t>Przyczynił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się</a:t>
            </a:r>
            <a:r>
              <a:rPr lang="en-US" sz="2200">
                <a:ea typeface="+mn-lt"/>
                <a:cs typeface="+mn-lt"/>
              </a:rPr>
              <a:t> do </a:t>
            </a:r>
            <a:r>
              <a:rPr lang="en-US" sz="2200" err="1">
                <a:ea typeface="+mn-lt"/>
                <a:cs typeface="+mn-lt"/>
              </a:rPr>
              <a:t>rozwoju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rentgenografii</a:t>
            </a:r>
            <a:r>
              <a:rPr lang="en-US" sz="2200">
                <a:ea typeface="+mn-lt"/>
                <a:cs typeface="+mn-lt"/>
              </a:rPr>
              <a:t>, </a:t>
            </a:r>
            <a:r>
              <a:rPr lang="en-US" sz="2200" err="1">
                <a:ea typeface="+mn-lt"/>
                <a:cs typeface="+mn-lt"/>
              </a:rPr>
              <a:t>wraz</a:t>
            </a:r>
            <a:r>
              <a:rPr lang="en-US" sz="2200">
                <a:ea typeface="+mn-lt"/>
                <a:cs typeface="+mn-lt"/>
              </a:rPr>
              <a:t> z </a:t>
            </a:r>
            <a:r>
              <a:rPr lang="en-US" sz="2200" err="1">
                <a:ea typeface="+mn-lt"/>
                <a:cs typeface="+mn-lt"/>
              </a:rPr>
              <a:t>Zygmuntem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Wróblewskim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dokonał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pierwszego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skroplenia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tlenu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i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azotu</a:t>
            </a:r>
            <a:r>
              <a:rPr lang="en-US" sz="2200">
                <a:ea typeface="+mn-lt"/>
                <a:cs typeface="+mn-lt"/>
              </a:rPr>
              <a:t>. </a:t>
            </a:r>
            <a:r>
              <a:rPr lang="en-US" sz="2200" err="1">
                <a:ea typeface="+mn-lt"/>
                <a:cs typeface="+mn-lt"/>
              </a:rPr>
              <a:t>Był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zgłaszany</a:t>
            </a:r>
            <a:r>
              <a:rPr lang="en-US" sz="2200">
                <a:ea typeface="+mn-lt"/>
                <a:cs typeface="+mn-lt"/>
              </a:rPr>
              <a:t> do </a:t>
            </a:r>
            <a:r>
              <a:rPr lang="en-US" sz="2200" err="1">
                <a:ea typeface="+mn-lt"/>
                <a:cs typeface="+mn-lt"/>
              </a:rPr>
              <a:t>nagrody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nobla</a:t>
            </a:r>
            <a:r>
              <a:rPr lang="en-US" sz="2200">
                <a:ea typeface="+mn-lt"/>
                <a:cs typeface="+mn-lt"/>
              </a:rPr>
              <a:t>. Na </a:t>
            </a:r>
            <a:r>
              <a:rPr lang="en-US" sz="2200" err="1">
                <a:ea typeface="+mn-lt"/>
                <a:cs typeface="+mn-lt"/>
              </a:rPr>
              <a:t>Zjeździe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Fizyków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Polskich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zaprezentował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wskaźniki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bibliometryczne</a:t>
            </a:r>
            <a:r>
              <a:rPr lang="en-US" sz="2200">
                <a:ea typeface="+mn-lt"/>
                <a:cs typeface="+mn-lt"/>
              </a:rPr>
              <a:t>. </a:t>
            </a:r>
            <a:r>
              <a:rPr lang="en-US" sz="2200" err="1">
                <a:ea typeface="+mn-lt"/>
                <a:cs typeface="+mn-lt"/>
              </a:rPr>
              <a:t>Zmarł</a:t>
            </a:r>
            <a:r>
              <a:rPr lang="en-US" sz="2200">
                <a:ea typeface="+mn-lt"/>
                <a:cs typeface="+mn-lt"/>
              </a:rPr>
              <a:t> 24 </a:t>
            </a:r>
            <a:r>
              <a:rPr lang="en-US" sz="2200" err="1">
                <a:ea typeface="+mn-lt"/>
                <a:cs typeface="+mn-lt"/>
              </a:rPr>
              <a:t>marca</a:t>
            </a:r>
            <a:r>
              <a:rPr lang="en-US" sz="2200">
                <a:ea typeface="+mn-lt"/>
                <a:cs typeface="+mn-lt"/>
              </a:rPr>
              <a:t> 1915 </a:t>
            </a:r>
            <a:r>
              <a:rPr lang="en-US" sz="2200" err="1">
                <a:ea typeface="+mn-lt"/>
                <a:cs typeface="+mn-lt"/>
              </a:rPr>
              <a:t>roku</a:t>
            </a:r>
            <a:r>
              <a:rPr lang="en-US" sz="2200">
                <a:ea typeface="+mn-lt"/>
                <a:cs typeface="+mn-lt"/>
              </a:rPr>
              <a:t>.  </a:t>
            </a:r>
            <a:endParaRPr lang="en-US" sz="22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83C8019B-3985-409B-9B87-494B974EE9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9E5C5460-229E-46C8-A712-CC31798542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B85A4DB3-61AA-49A1-85A9-B3397CD519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3BC4975-6ABD-4929-B779-85E6B7825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49" r="26552" b="1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23" name="Graphic 185">
            <a:extLst>
              <a:ext uri="{FF2B5EF4-FFF2-40B4-BE49-F238E27FC236}">
                <a16:creationId xmlns:a16="http://schemas.microsoft.com/office/drawing/2014/main" xmlns="" id="{0C156BF8-7FF7-440F-BE2B-417DFFE8BF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B7067280-C3E7-4DF6-A345-B9FEF6EF8D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A78365A8-666B-4417-9D3C-554E6E6B2C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E71CAAFA-0A31-4308-AB9F-B1C84ABDF9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96AB1D25-144D-4BB4-A45C-60B8A094F4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069F0FB4-779A-48FC-AC33-784F177C92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3023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xmlns="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D76D48-5C36-4154-A034-BA8282C42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886379"/>
          </a:xfrm>
        </p:spPr>
        <p:txBody>
          <a:bodyPr>
            <a:normAutofit/>
          </a:bodyPr>
          <a:lstStyle/>
          <a:p>
            <a:r>
              <a:rPr lang="en-US">
                <a:ea typeface="Source Sans Pro"/>
              </a:rPr>
              <a:t>Zygmunt </a:t>
            </a:r>
            <a:r>
              <a:rPr lang="en-US" err="1">
                <a:ea typeface="Source Sans Pro"/>
              </a:rPr>
              <a:t>Wróblewski</a:t>
            </a:r>
            <a:endParaRPr lang="en-US" err="1"/>
          </a:p>
        </p:txBody>
      </p:sp>
      <p:pic>
        <p:nvPicPr>
          <p:cNvPr id="4" name="Picture 4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xmlns="" id="{A27E661A-D37D-4C17-839B-94C5B6239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9373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894EFA8-F425-4D19-A94B-445388B31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C5A741B9-65EC-4C5B-9FE0-4A18575771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C0BB4301-41FA-4453-956F-A11CC664B6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C28CAB86-AA69-4EF8-A4E2-4E020497D0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29A36BEE-5544-45FB-88F3-9E156F32EE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5B49ECF4-1585-4D6B-AB63-D49C92945E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43" name="Graphic 185">
            <a:extLst>
              <a:ext uri="{FF2B5EF4-FFF2-40B4-BE49-F238E27FC236}">
                <a16:creationId xmlns:a16="http://schemas.microsoft.com/office/drawing/2014/main" xmlns="" id="{617CAA5F-37E3-4DF6-9DD0-68A40D2161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FCF03A3-80B7-45BC-AA40-A335CC8168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E9D3C77A-275B-4C9E-A407-B09450E564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DC6C5B5B-80BB-41D8-A377-C653EF1B01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DCA5D93A-E913-46A0-9684-20B6B4B8CA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FE6EFE8A-51D2-4AF6-A18C-29A9E5EF5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048C32-146A-4AA1-8801-07874D1DD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b="1">
                <a:ea typeface="+mn-lt"/>
                <a:cs typeface="+mn-lt"/>
              </a:rPr>
              <a:t>Zygmunt </a:t>
            </a:r>
            <a:r>
              <a:rPr lang="en-US" sz="2200" b="1" err="1">
                <a:ea typeface="+mn-lt"/>
                <a:cs typeface="+mn-lt"/>
              </a:rPr>
              <a:t>Wróblewski</a:t>
            </a:r>
            <a:r>
              <a:rPr lang="en-US" sz="2200">
                <a:ea typeface="+mn-lt"/>
                <a:cs typeface="+mn-lt"/>
              </a:rPr>
              <a:t> - </a:t>
            </a:r>
            <a:r>
              <a:rPr lang="en-US" sz="2200" err="1">
                <a:ea typeface="+mn-lt"/>
                <a:cs typeface="+mn-lt"/>
              </a:rPr>
              <a:t>polski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fizyk</a:t>
            </a:r>
            <a:r>
              <a:rPr lang="en-US" sz="2200">
                <a:ea typeface="+mn-lt"/>
                <a:cs typeface="+mn-lt"/>
              </a:rPr>
              <a:t> </a:t>
            </a:r>
            <a:br>
              <a:rPr lang="en-US" sz="2200">
                <a:ea typeface="+mn-lt"/>
                <a:cs typeface="+mn-lt"/>
              </a:rPr>
            </a:br>
            <a:r>
              <a:rPr lang="en-US" sz="2200" err="1">
                <a:ea typeface="+mn-lt"/>
                <a:cs typeface="+mn-lt"/>
              </a:rPr>
              <a:t>urodzony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się</a:t>
            </a:r>
            <a:r>
              <a:rPr lang="en-US" sz="2200">
                <a:ea typeface="+mn-lt"/>
                <a:cs typeface="+mn-lt"/>
              </a:rPr>
              <a:t> 28 </a:t>
            </a:r>
            <a:r>
              <a:rPr lang="en-US" sz="2200" err="1">
                <a:ea typeface="+mn-lt"/>
                <a:cs typeface="+mn-lt"/>
              </a:rPr>
              <a:t>października</a:t>
            </a:r>
            <a:r>
              <a:rPr lang="en-US" sz="2200">
                <a:ea typeface="+mn-lt"/>
                <a:cs typeface="+mn-lt"/>
              </a:rPr>
              <a:t> 1845 </a:t>
            </a:r>
            <a:r>
              <a:rPr lang="en-US" sz="2200" err="1">
                <a:ea typeface="+mn-lt"/>
                <a:cs typeface="+mn-lt"/>
              </a:rPr>
              <a:t>roku</a:t>
            </a:r>
            <a:r>
              <a:rPr lang="en-US" sz="2200">
                <a:ea typeface="+mn-lt"/>
                <a:cs typeface="+mn-lt"/>
              </a:rPr>
              <a:t>. </a:t>
            </a:r>
            <a:r>
              <a:rPr lang="en-US" sz="2200" err="1">
                <a:ea typeface="+mn-lt"/>
                <a:cs typeface="+mn-lt"/>
              </a:rPr>
              <a:t>Był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członkiem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Akademii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Umiejętności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/>
              <a:t/>
            </a:r>
            <a:br>
              <a:rPr lang="en-US"/>
            </a:br>
            <a:r>
              <a:rPr lang="en-US" sz="2200" err="1">
                <a:ea typeface="+mn-lt"/>
                <a:cs typeface="+mn-lt"/>
              </a:rPr>
              <a:t>oraz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profesorem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Uniwersytetu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/>
              <a:t/>
            </a:r>
            <a:br>
              <a:rPr lang="en-US"/>
            </a:br>
            <a:r>
              <a:rPr lang="en-US" sz="2200" err="1">
                <a:ea typeface="+mn-lt"/>
                <a:cs typeface="+mn-lt"/>
              </a:rPr>
              <a:t>Jagiellońskiego</a:t>
            </a:r>
            <a:r>
              <a:rPr lang="en-US" sz="2200">
                <a:ea typeface="+mn-lt"/>
                <a:cs typeface="+mn-lt"/>
              </a:rPr>
              <a:t>. </a:t>
            </a:r>
            <a:r>
              <a:rPr lang="en-US" sz="2200" err="1">
                <a:ea typeface="+mn-lt"/>
                <a:cs typeface="+mn-lt"/>
              </a:rPr>
              <a:t>Jako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pierwszy</a:t>
            </a:r>
            <a:r>
              <a:rPr lang="en-US" sz="2200">
                <a:ea typeface="+mn-lt"/>
                <a:cs typeface="+mn-lt"/>
              </a:rPr>
              <a:t> </a:t>
            </a:r>
            <a:br>
              <a:rPr lang="en-US" sz="2200">
                <a:ea typeface="+mn-lt"/>
                <a:cs typeface="+mn-lt"/>
              </a:rPr>
            </a:br>
            <a:r>
              <a:rPr lang="en-US" sz="2200" err="1">
                <a:ea typeface="+mn-lt"/>
                <a:cs typeface="+mn-lt"/>
              </a:rPr>
              <a:t>wytworzył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klatrat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dwutlenku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węgla</a:t>
            </a:r>
            <a:r>
              <a:rPr lang="en-US" sz="2200">
                <a:ea typeface="+mn-lt"/>
                <a:cs typeface="+mn-lt"/>
              </a:rPr>
              <a:t>. </a:t>
            </a:r>
            <a:br>
              <a:rPr lang="en-US" sz="2200">
                <a:ea typeface="+mn-lt"/>
                <a:cs typeface="+mn-lt"/>
              </a:rPr>
            </a:br>
            <a:r>
              <a:rPr lang="en-US" sz="2200" err="1">
                <a:ea typeface="+mn-lt"/>
                <a:cs typeface="+mn-lt"/>
              </a:rPr>
              <a:t>Razem</a:t>
            </a:r>
            <a:r>
              <a:rPr lang="en-US" sz="2200">
                <a:ea typeface="+mn-lt"/>
                <a:cs typeface="+mn-lt"/>
              </a:rPr>
              <a:t> z K. </a:t>
            </a:r>
            <a:r>
              <a:rPr lang="en-US" sz="2200" err="1">
                <a:ea typeface="+mn-lt"/>
                <a:cs typeface="+mn-lt"/>
              </a:rPr>
              <a:t>Olszewskim</a:t>
            </a:r>
            <a:r>
              <a:rPr lang="en-US" sz="2200">
                <a:ea typeface="+mn-lt"/>
                <a:cs typeface="+mn-lt"/>
              </a:rPr>
              <a:t/>
            </a:r>
            <a:br>
              <a:rPr lang="en-US" sz="2200">
                <a:ea typeface="+mn-lt"/>
                <a:cs typeface="+mn-lt"/>
              </a:rPr>
            </a:br>
            <a:r>
              <a:rPr lang="en-US" sz="2200" err="1">
                <a:ea typeface="+mn-lt"/>
                <a:cs typeface="+mn-lt"/>
              </a:rPr>
              <a:t>skroplił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tlen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i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azot</a:t>
            </a:r>
            <a:r>
              <a:rPr lang="en-US" sz="2200">
                <a:ea typeface="+mn-lt"/>
                <a:cs typeface="+mn-lt"/>
              </a:rPr>
              <a:t>, </a:t>
            </a:r>
            <a:r>
              <a:rPr lang="en-US" sz="2200" err="1">
                <a:ea typeface="+mn-lt"/>
                <a:cs typeface="+mn-lt"/>
              </a:rPr>
              <a:t>oraz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zestalił</a:t>
            </a:r>
            <a:r>
              <a:rPr lang="en-US"/>
              <a:t/>
            </a:r>
            <a:br>
              <a:rPr lang="en-US"/>
            </a:b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dwutlenek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węgla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i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alkohol</a:t>
            </a:r>
            <a:r>
              <a:rPr lang="en-US" sz="2200">
                <a:ea typeface="+mn-lt"/>
                <a:cs typeface="+mn-lt"/>
              </a:rPr>
              <a:t>. </a:t>
            </a:r>
            <a:r>
              <a:rPr lang="en-US" sz="2200" err="1">
                <a:ea typeface="+mn-lt"/>
                <a:cs typeface="+mn-lt"/>
              </a:rPr>
              <a:t>Zmarł</a:t>
            </a:r>
            <a:r>
              <a:rPr lang="en-US" sz="2200">
                <a:ea typeface="+mn-lt"/>
                <a:cs typeface="+mn-lt"/>
              </a:rPr>
              <a:t> 25 </a:t>
            </a:r>
            <a:br>
              <a:rPr lang="en-US" sz="2200">
                <a:ea typeface="+mn-lt"/>
                <a:cs typeface="+mn-lt"/>
              </a:rPr>
            </a:br>
            <a:r>
              <a:rPr lang="en-US" sz="2200" err="1">
                <a:ea typeface="+mn-lt"/>
                <a:cs typeface="+mn-lt"/>
              </a:rPr>
              <a:t>marca</a:t>
            </a:r>
            <a:r>
              <a:rPr lang="en-US" sz="2200">
                <a:ea typeface="+mn-lt"/>
                <a:cs typeface="+mn-lt"/>
              </a:rPr>
              <a:t> 1888 </a:t>
            </a:r>
            <a:r>
              <a:rPr lang="en-US" sz="2200" err="1">
                <a:ea typeface="+mn-lt"/>
                <a:cs typeface="+mn-lt"/>
              </a:rPr>
              <a:t>roku</a:t>
            </a:r>
            <a:r>
              <a:rPr lang="en-US" sz="2200">
                <a:ea typeface="+mn-lt"/>
                <a:cs typeface="+mn-lt"/>
              </a:rPr>
              <a:t> w </a:t>
            </a:r>
            <a:r>
              <a:rPr lang="en-US" sz="2200" err="1">
                <a:ea typeface="+mn-lt"/>
                <a:cs typeface="+mn-lt"/>
              </a:rPr>
              <a:t>skutek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poparzeń</a:t>
            </a:r>
            <a:r>
              <a:rPr lang="en-US" sz="2200">
                <a:ea typeface="+mn-lt"/>
                <a:cs typeface="+mn-lt"/>
              </a:rPr>
              <a:t> </a:t>
            </a:r>
            <a:br>
              <a:rPr lang="en-US" sz="2200">
                <a:ea typeface="+mn-lt"/>
                <a:cs typeface="+mn-lt"/>
              </a:rPr>
            </a:br>
            <a:r>
              <a:rPr lang="en-US" sz="2200" err="1">
                <a:ea typeface="+mn-lt"/>
                <a:cs typeface="+mn-lt"/>
              </a:rPr>
              <a:t>spowodowanych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rozlaniem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zawartości</a:t>
            </a:r>
            <a:r>
              <a:rPr lang="en-US" sz="2200">
                <a:ea typeface="+mn-lt"/>
                <a:cs typeface="+mn-lt"/>
              </a:rPr>
              <a:t> </a:t>
            </a:r>
            <a:br>
              <a:rPr lang="en-US" sz="2200">
                <a:ea typeface="+mn-lt"/>
                <a:cs typeface="+mn-lt"/>
              </a:rPr>
            </a:br>
            <a:r>
              <a:rPr lang="en-US" sz="2200" err="1">
                <a:ea typeface="+mn-lt"/>
                <a:cs typeface="+mn-lt"/>
              </a:rPr>
              <a:t>lampy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naftowej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na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ubranie</a:t>
            </a:r>
            <a:r>
              <a:rPr lang="en-US" sz="2200">
                <a:ea typeface="+mn-lt"/>
                <a:cs typeface="+mn-lt"/>
              </a:rPr>
              <a:t>. </a:t>
            </a:r>
            <a:r>
              <a:rPr lang="en-US" sz="2200" err="1">
                <a:ea typeface="+mn-lt"/>
                <a:cs typeface="+mn-lt"/>
              </a:rPr>
              <a:t>Jego</a:t>
            </a:r>
            <a:r>
              <a:rPr lang="en-US" sz="2200">
                <a:ea typeface="+mn-lt"/>
                <a:cs typeface="+mn-lt"/>
              </a:rPr>
              <a:t> </a:t>
            </a:r>
            <a:br>
              <a:rPr lang="en-US" sz="2200">
                <a:ea typeface="+mn-lt"/>
                <a:cs typeface="+mn-lt"/>
              </a:rPr>
            </a:br>
            <a:r>
              <a:rPr lang="en-US" sz="2200" err="1">
                <a:ea typeface="+mn-lt"/>
                <a:cs typeface="+mn-lt"/>
              </a:rPr>
              <a:t>imieniem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nazwano</a:t>
            </a:r>
            <a:r>
              <a:rPr lang="en-US" sz="2200">
                <a:ea typeface="+mn-lt"/>
                <a:cs typeface="+mn-lt"/>
              </a:rPr>
              <a:t> krater </a:t>
            </a:r>
            <a:r>
              <a:rPr lang="en-US" sz="2200" err="1">
                <a:ea typeface="+mn-lt"/>
                <a:cs typeface="+mn-lt"/>
              </a:rPr>
              <a:t>Wróblewski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na</a:t>
            </a:r>
            <a:r>
              <a:rPr lang="en-US" sz="2200">
                <a:ea typeface="+mn-lt"/>
                <a:cs typeface="+mn-lt"/>
              </a:rPr>
              <a:t> </a:t>
            </a:r>
            <a:r>
              <a:rPr lang="en-US" sz="2200" err="1">
                <a:ea typeface="+mn-lt"/>
                <a:cs typeface="+mn-lt"/>
              </a:rPr>
              <a:t>Księżycu</a:t>
            </a:r>
            <a:r>
              <a:rPr lang="en-US" sz="2200">
                <a:ea typeface="+mn-lt"/>
                <a:cs typeface="+mn-lt"/>
              </a:rPr>
              <a:t>. </a:t>
            </a:r>
            <a:endParaRPr lang="en-US" sz="2200">
              <a:ea typeface="Source Sans Pro"/>
            </a:endParaRPr>
          </a:p>
        </p:txBody>
      </p:sp>
      <p:grpSp>
        <p:nvGrpSpPr>
          <p:cNvPr id="50" name="Graphic 185">
            <a:extLst>
              <a:ext uri="{FF2B5EF4-FFF2-40B4-BE49-F238E27FC236}">
                <a16:creationId xmlns:a16="http://schemas.microsoft.com/office/drawing/2014/main" xmlns="" id="{582A903B-6B78-4F0A-B7C9-3D80499020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D510EA93-8F64-42C8-A630-D449506E9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06CB53FC-E4DA-4001-928B-9998A85EA5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D210B969-4FDF-4AAC-9397-63D5434958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570B3EF0-84EA-4F47-86A3-1EA1F644A4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259369A8-EF57-42A1-8EC8-F6A9F92A3A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2257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xmlns="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10">
            <a:extLst>
              <a:ext uri="{FF2B5EF4-FFF2-40B4-BE49-F238E27FC236}">
                <a16:creationId xmlns:a16="http://schemas.microsoft.com/office/drawing/2014/main" xmlns="" id="{F98F79A4-A6C7-4101-B1E9-27E05CB7CF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3A5C3A-47CC-457F-8A50-412BCDE52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4463623" cy="1314996"/>
          </a:xfrm>
        </p:spPr>
        <p:txBody>
          <a:bodyPr anchor="b">
            <a:normAutofit/>
          </a:bodyPr>
          <a:lstStyle/>
          <a:p>
            <a:r>
              <a:rPr lang="en-US">
                <a:ea typeface="Source Sans Pro"/>
              </a:rPr>
              <a:t>Henryk </a:t>
            </a:r>
            <a:r>
              <a:rPr lang="en-US" err="1">
                <a:ea typeface="Source Sans Pro"/>
              </a:rPr>
              <a:t>Arctowski</a:t>
            </a:r>
            <a:endParaRPr lang="en-US" err="1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9AFCB35-9C04-4524-A0B1-57FF6865D0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8" name="Freeform: Shape 14">
            <a:extLst>
              <a:ext uri="{FF2B5EF4-FFF2-40B4-BE49-F238E27FC236}">
                <a16:creationId xmlns:a16="http://schemas.microsoft.com/office/drawing/2014/main" xmlns="" id="{D11AD2AD-0BA0-4DD3-8EEA-84686A0E71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5269BF-C83C-4C39-8D4C-68067E1F3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252" y="2125737"/>
            <a:ext cx="4463623" cy="40444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err="1">
                <a:ea typeface="+mn-lt"/>
                <a:cs typeface="+mn-lt"/>
              </a:rPr>
              <a:t>Arctowski</a:t>
            </a:r>
            <a:r>
              <a:rPr lang="en-US" sz="2200">
                <a:ea typeface="+mn-lt"/>
                <a:cs typeface="+mn-lt"/>
              </a:rPr>
              <a:t> to </a:t>
            </a:r>
            <a:r>
              <a:rPr lang="en-US" sz="2200" err="1">
                <a:ea typeface="+mn-lt"/>
                <a:cs typeface="+mn-lt"/>
              </a:rPr>
              <a:t>polski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geograf</a:t>
            </a:r>
            <a:r>
              <a:rPr lang="en-US" sz="2200">
                <a:ea typeface="+mn-lt"/>
                <a:cs typeface="+mn-lt"/>
              </a:rPr>
              <a:t>, </a:t>
            </a:r>
            <a:r>
              <a:rPr lang="en-US" sz="2200" err="1">
                <a:ea typeface="+mn-lt"/>
                <a:cs typeface="+mn-lt"/>
              </a:rPr>
              <a:t>podróżnik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i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meteorolog</a:t>
            </a:r>
            <a:r>
              <a:rPr lang="en-US" sz="2200">
                <a:ea typeface="+mn-lt"/>
                <a:cs typeface="+mn-lt"/>
              </a:rPr>
              <a:t>. </a:t>
            </a:r>
            <a:r>
              <a:rPr lang="en-US" sz="2200" err="1">
                <a:ea typeface="+mn-lt"/>
                <a:cs typeface="+mn-lt"/>
              </a:rPr>
              <a:t>Prowadził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badania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na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Antarktydzie</a:t>
            </a:r>
            <a:r>
              <a:rPr lang="en-US" sz="2200">
                <a:ea typeface="+mn-lt"/>
                <a:cs typeface="+mn-lt"/>
              </a:rPr>
              <a:t>. </a:t>
            </a:r>
            <a:r>
              <a:rPr lang="en-US" sz="2200" err="1">
                <a:ea typeface="+mn-lt"/>
                <a:cs typeface="+mn-lt"/>
              </a:rPr>
              <a:t>Związany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był</a:t>
            </a:r>
            <a:r>
              <a:rPr lang="en-US" sz="2200">
                <a:ea typeface="+mn-lt"/>
                <a:cs typeface="+mn-lt"/>
              </a:rPr>
              <a:t> z </a:t>
            </a:r>
            <a:r>
              <a:rPr lang="en-US" sz="2200" err="1">
                <a:ea typeface="+mn-lt"/>
                <a:cs typeface="+mn-lt"/>
              </a:rPr>
              <a:t>badaniem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krajów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polarnych</a:t>
            </a:r>
            <a:r>
              <a:rPr lang="en-US" sz="2200">
                <a:ea typeface="+mn-lt"/>
                <a:cs typeface="+mn-lt"/>
              </a:rPr>
              <a:t> - </a:t>
            </a:r>
            <a:r>
              <a:rPr lang="en-US" sz="2200" err="1">
                <a:ea typeface="+mn-lt"/>
                <a:cs typeface="+mn-lt"/>
              </a:rPr>
              <a:t>specjalnie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przed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wyruszeniem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na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Antarktydę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podjął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dodatkowe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studia</a:t>
            </a:r>
            <a:r>
              <a:rPr lang="en-US" sz="2200">
                <a:ea typeface="+mn-lt"/>
                <a:cs typeface="+mn-lt"/>
              </a:rPr>
              <a:t>, aby </a:t>
            </a:r>
            <a:r>
              <a:rPr lang="en-US" sz="2200" err="1">
                <a:ea typeface="+mn-lt"/>
                <a:cs typeface="+mn-lt"/>
              </a:rPr>
              <a:t>poszerzyć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swoją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wiedzę</a:t>
            </a:r>
            <a:r>
              <a:rPr lang="en-US" sz="2200">
                <a:ea typeface="+mn-lt"/>
                <a:cs typeface="+mn-lt"/>
              </a:rPr>
              <a:t>. Wiele </a:t>
            </a:r>
            <a:r>
              <a:rPr lang="en-US" sz="2200" err="1">
                <a:ea typeface="+mn-lt"/>
                <a:cs typeface="+mn-lt"/>
              </a:rPr>
              <a:t>podróżował</a:t>
            </a:r>
            <a:r>
              <a:rPr lang="en-US" sz="2200">
                <a:ea typeface="+mn-lt"/>
                <a:cs typeface="+mn-lt"/>
              </a:rPr>
              <a:t> ; w </a:t>
            </a:r>
            <a:r>
              <a:rPr lang="en-US" sz="2200" err="1">
                <a:ea typeface="+mn-lt"/>
                <a:cs typeface="+mn-lt"/>
              </a:rPr>
              <a:t>Belgii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był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kierownikiem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Królewskiej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stacji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meteorologicznej</a:t>
            </a:r>
            <a:r>
              <a:rPr lang="en-US" sz="2200">
                <a:ea typeface="+mn-lt"/>
                <a:cs typeface="+mn-lt"/>
              </a:rPr>
              <a:t>. </a:t>
            </a:r>
            <a:r>
              <a:rPr lang="en-US" sz="2200" err="1">
                <a:ea typeface="+mn-lt"/>
                <a:cs typeface="+mn-lt"/>
              </a:rPr>
              <a:t>Wydał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wiele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swoich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publikacji</a:t>
            </a:r>
            <a:r>
              <a:rPr lang="en-US" sz="2200">
                <a:ea typeface="+mn-lt"/>
                <a:cs typeface="+mn-lt"/>
              </a:rPr>
              <a:t>. </a:t>
            </a:r>
            <a:r>
              <a:rPr lang="en-US" sz="2200" err="1">
                <a:ea typeface="+mn-lt"/>
                <a:cs typeface="+mn-lt"/>
              </a:rPr>
              <a:t>Był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członkiem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Polskiej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Akademii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Umiejętności</a:t>
            </a:r>
            <a:r>
              <a:rPr lang="en-US" sz="2200">
                <a:ea typeface="+mn-lt"/>
                <a:cs typeface="+mn-lt"/>
              </a:rPr>
              <a:t>.</a:t>
            </a:r>
            <a:endParaRPr lang="en-US" sz="22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83C8019B-3985-409B-9B87-494B974EE9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Freeform: Shape 18">
            <a:extLst>
              <a:ext uri="{FF2B5EF4-FFF2-40B4-BE49-F238E27FC236}">
                <a16:creationId xmlns:a16="http://schemas.microsoft.com/office/drawing/2014/main" xmlns="" id="{9E5C5460-229E-46C8-A712-CC31798542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20">
            <a:extLst>
              <a:ext uri="{FF2B5EF4-FFF2-40B4-BE49-F238E27FC236}">
                <a16:creationId xmlns:a16="http://schemas.microsoft.com/office/drawing/2014/main" xmlns="" id="{B85A4DB3-61AA-49A1-85A9-B3397CD519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A picture containing text, indoor, person, electric organ&#10;&#10;Description automatically generated">
            <a:extLst>
              <a:ext uri="{FF2B5EF4-FFF2-40B4-BE49-F238E27FC236}">
                <a16:creationId xmlns:a16="http://schemas.microsoft.com/office/drawing/2014/main" xmlns="" id="{CB8176E2-FA97-4751-B6FF-87F8C53BF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3" r="13243" b="2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14" name="Graphic 185">
            <a:extLst>
              <a:ext uri="{FF2B5EF4-FFF2-40B4-BE49-F238E27FC236}">
                <a16:creationId xmlns:a16="http://schemas.microsoft.com/office/drawing/2014/main" xmlns="" id="{0C156BF8-7FF7-440F-BE2B-417DFFE8BF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B7067280-C3E7-4DF6-A345-B9FEF6EF8D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A78365A8-666B-4417-9D3C-554E6E6B2C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E71CAAFA-0A31-4308-AB9F-B1C84ABDF9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96AB1D25-144D-4BB4-A45C-60B8A094F4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069F0FB4-779A-48FC-AC33-784F177C92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8497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A638C7D-9088-41A9-88A0-7357157BC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31180" y="1109243"/>
            <a:ext cx="4842710" cy="4842710"/>
            <a:chOff x="1881974" y="1174396"/>
            <a:chExt cx="5290997" cy="52909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9714B173-1D32-4BBC-A685-1F5D257ABD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BEF82DD1-2343-4F41-B6A7-A6489A713E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5" name="Oval 14">
            <a:extLst>
              <a:ext uri="{FF2B5EF4-FFF2-40B4-BE49-F238E27FC236}">
                <a16:creationId xmlns:a16="http://schemas.microsoft.com/office/drawing/2014/main" xmlns="" id="{4E0A5C5C-2A95-428E-9F6A-0D29EBD57C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0270" y="1095407"/>
            <a:ext cx="4754948" cy="4754948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B509CF-2241-47EF-865B-4FDB02949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751" y="568517"/>
            <a:ext cx="6161004" cy="886379"/>
          </a:xfrm>
        </p:spPr>
        <p:txBody>
          <a:bodyPr>
            <a:normAutofit/>
          </a:bodyPr>
          <a:lstStyle/>
          <a:p>
            <a:r>
              <a:rPr lang="en-US">
                <a:ea typeface="Source Sans Pro"/>
              </a:rPr>
              <a:t>Stefan Banach 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219210-B16A-47B6-9AA8-207DAFF37E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C5A741B9-65EC-4C5B-9FE0-4A18575771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C0BB4301-41FA-4453-956F-A11CC664B6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0895AEDF-F326-4C52-9029-9F4731C5A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912" y="1864214"/>
            <a:ext cx="2467663" cy="3217333"/>
          </a:xfrm>
          <a:prstGeom prst="rect">
            <a:avLst/>
          </a:prstGeom>
        </p:spPr>
      </p:pic>
      <p:grpSp>
        <p:nvGrpSpPr>
          <p:cNvPr id="21" name="Graphic 185">
            <a:extLst>
              <a:ext uri="{FF2B5EF4-FFF2-40B4-BE49-F238E27FC236}">
                <a16:creationId xmlns:a16="http://schemas.microsoft.com/office/drawing/2014/main" xmlns="" id="{582A903B-6B78-4F0A-B7C9-3D80499020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D510EA93-8F64-42C8-A630-D449506E9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06CB53FC-E4DA-4001-928B-9998A85EA5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D210B969-4FDF-4AAC-9397-63D5434958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570B3EF0-84EA-4F47-86A3-1EA1F644A4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259369A8-EF57-42A1-8EC8-F6A9F92A3A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BE8684-5B2E-4212-85FD-B54C93A61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Stefan Banach </a:t>
            </a:r>
            <a:r>
              <a:rPr lang="en-US" sz="2000" err="1">
                <a:ea typeface="+mn-lt"/>
                <a:cs typeface="+mn-lt"/>
              </a:rPr>
              <a:t>był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polskim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matematykiem,Banach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był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także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przedstawicielem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lwowskiej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szkoły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matematycznej</a:t>
            </a:r>
            <a:r>
              <a:rPr lang="en-US" sz="2000">
                <a:ea typeface="+mn-lt"/>
                <a:cs typeface="+mn-lt"/>
              </a:rPr>
              <a:t>. </a:t>
            </a:r>
            <a:r>
              <a:rPr lang="en-US" sz="2000" err="1">
                <a:ea typeface="+mn-lt"/>
                <a:cs typeface="+mn-lt"/>
              </a:rPr>
              <a:t>Urodził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się</a:t>
            </a:r>
            <a:r>
              <a:rPr lang="en-US" sz="2000">
                <a:ea typeface="+mn-lt"/>
                <a:cs typeface="+mn-lt"/>
              </a:rPr>
              <a:t> 30 </a:t>
            </a:r>
            <a:r>
              <a:rPr lang="en-US" sz="2000" err="1">
                <a:ea typeface="+mn-lt"/>
                <a:cs typeface="+mn-lt"/>
              </a:rPr>
              <a:t>marca</a:t>
            </a:r>
            <a:r>
              <a:rPr lang="en-US" sz="2000">
                <a:ea typeface="+mn-lt"/>
                <a:cs typeface="+mn-lt"/>
              </a:rPr>
              <a:t> 1892 w Krakowie a </a:t>
            </a:r>
            <a:r>
              <a:rPr lang="en-US" sz="2000" err="1">
                <a:ea typeface="+mn-lt"/>
                <a:cs typeface="+mn-lt"/>
              </a:rPr>
              <a:t>zmarł</a:t>
            </a:r>
            <a:r>
              <a:rPr lang="en-US" sz="2000">
                <a:ea typeface="+mn-lt"/>
                <a:cs typeface="+mn-lt"/>
              </a:rPr>
              <a:t> 31 </a:t>
            </a:r>
            <a:r>
              <a:rPr lang="en-US" sz="2000" err="1">
                <a:ea typeface="+mn-lt"/>
                <a:cs typeface="+mn-lt"/>
              </a:rPr>
              <a:t>sierpnia</a:t>
            </a:r>
            <a:r>
              <a:rPr lang="en-US" sz="2000">
                <a:ea typeface="+mn-lt"/>
                <a:cs typeface="+mn-lt"/>
              </a:rPr>
              <a:t> 1945 we </a:t>
            </a:r>
            <a:r>
              <a:rPr lang="en-US" sz="2000" err="1">
                <a:ea typeface="+mn-lt"/>
                <a:cs typeface="+mn-lt"/>
              </a:rPr>
              <a:t>Lwowie</a:t>
            </a:r>
            <a:r>
              <a:rPr lang="en-US" sz="2000">
                <a:ea typeface="+mn-lt"/>
                <a:cs typeface="+mn-lt"/>
              </a:rPr>
              <a:t>. </a:t>
            </a:r>
            <a:r>
              <a:rPr lang="en-US" sz="2000" err="1">
                <a:ea typeface="+mn-lt"/>
                <a:cs typeface="+mn-lt"/>
              </a:rPr>
              <a:t>Pochowany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został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na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cmentarzu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Łyczakowskim</a:t>
            </a:r>
            <a:r>
              <a:rPr lang="en-US" sz="2000">
                <a:ea typeface="+mn-lt"/>
                <a:cs typeface="+mn-lt"/>
              </a:rPr>
              <a:t> we </a:t>
            </a:r>
            <a:r>
              <a:rPr lang="en-US" sz="2000" err="1">
                <a:ea typeface="+mn-lt"/>
                <a:cs typeface="+mn-lt"/>
              </a:rPr>
              <a:t>Lwowie</a:t>
            </a:r>
            <a:r>
              <a:rPr lang="en-US" sz="2000">
                <a:ea typeface="+mn-lt"/>
                <a:cs typeface="+mn-lt"/>
              </a:rPr>
              <a:t>. Z </a:t>
            </a:r>
            <a:r>
              <a:rPr lang="en-US" sz="2000" err="1">
                <a:ea typeface="+mn-lt"/>
                <a:cs typeface="+mn-lt"/>
              </a:rPr>
              <a:t>wykształcenia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był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także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wykładowcą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oraz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autorem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wielu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podręczników</a:t>
            </a:r>
            <a:r>
              <a:rPr lang="en-US" sz="2000">
                <a:ea typeface="+mn-lt"/>
                <a:cs typeface="+mn-lt"/>
              </a:rPr>
              <a:t> w </a:t>
            </a:r>
            <a:r>
              <a:rPr lang="en-US" sz="2000" err="1">
                <a:ea typeface="+mn-lt"/>
                <a:cs typeface="+mn-lt"/>
              </a:rPr>
              <a:t>tym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także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podręczników</a:t>
            </a:r>
            <a:r>
              <a:rPr lang="en-US" sz="2000">
                <a:ea typeface="+mn-lt"/>
                <a:cs typeface="+mn-lt"/>
              </a:rPr>
              <a:t> do </a:t>
            </a:r>
            <a:r>
              <a:rPr lang="en-US" sz="2000" err="1">
                <a:ea typeface="+mn-lt"/>
                <a:cs typeface="+mn-lt"/>
              </a:rPr>
              <a:t>matematyki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dla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szkół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średnich</a:t>
            </a:r>
            <a:r>
              <a:rPr lang="en-US" sz="2000">
                <a:ea typeface="+mn-lt"/>
                <a:cs typeface="+mn-lt"/>
              </a:rPr>
              <a:t>. Rok po </a:t>
            </a:r>
            <a:r>
              <a:rPr lang="en-US" sz="2000" err="1">
                <a:ea typeface="+mn-lt"/>
                <a:cs typeface="+mn-lt"/>
              </a:rPr>
              <a:t>jego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śmierci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bo</a:t>
            </a:r>
            <a:r>
              <a:rPr lang="en-US" sz="2000">
                <a:ea typeface="+mn-lt"/>
                <a:cs typeface="+mn-lt"/>
              </a:rPr>
              <a:t> w 1946 </a:t>
            </a:r>
            <a:r>
              <a:rPr lang="en-US" sz="2000" err="1">
                <a:ea typeface="+mn-lt"/>
                <a:cs typeface="+mn-lt"/>
              </a:rPr>
              <a:t>roku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ufundowano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nagrodę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naukową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imienia</a:t>
            </a:r>
            <a:r>
              <a:rPr lang="en-US" sz="2000">
                <a:ea typeface="+mn-lt"/>
                <a:cs typeface="+mn-lt"/>
              </a:rPr>
              <a:t> Stefana </a:t>
            </a:r>
            <a:r>
              <a:rPr lang="en-US" sz="2000" err="1">
                <a:ea typeface="+mn-lt"/>
                <a:cs typeface="+mn-lt"/>
              </a:rPr>
              <a:t>Banacha</a:t>
            </a:r>
            <a:r>
              <a:rPr lang="en-US" sz="2000">
                <a:ea typeface="+mn-lt"/>
                <a:cs typeface="+mn-lt"/>
              </a:rPr>
              <a:t>, w 1972 </a:t>
            </a:r>
            <a:r>
              <a:rPr lang="en-US" sz="2000" err="1">
                <a:ea typeface="+mn-lt"/>
                <a:cs typeface="+mn-lt"/>
              </a:rPr>
              <a:t>roku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utworzono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Międzynarodowe</a:t>
            </a:r>
            <a:r>
              <a:rPr lang="en-US" sz="2000">
                <a:ea typeface="+mn-lt"/>
                <a:cs typeface="+mn-lt"/>
              </a:rPr>
              <a:t> Centrum </a:t>
            </a:r>
            <a:r>
              <a:rPr lang="en-US" sz="2000" err="1">
                <a:ea typeface="+mn-lt"/>
                <a:cs typeface="+mn-lt"/>
              </a:rPr>
              <a:t>Matematyczne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również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im</a:t>
            </a:r>
            <a:r>
              <a:rPr lang="en-US" sz="2000">
                <a:ea typeface="+mn-lt"/>
                <a:cs typeface="+mn-lt"/>
              </a:rPr>
              <a:t>. St. </a:t>
            </a:r>
            <a:r>
              <a:rPr lang="en-US" sz="2000" err="1">
                <a:ea typeface="+mn-lt"/>
                <a:cs typeface="+mn-lt"/>
              </a:rPr>
              <a:t>Banacha</a:t>
            </a:r>
            <a:r>
              <a:rPr lang="en-US" sz="2000">
                <a:ea typeface="+mn-lt"/>
                <a:cs typeface="+mn-lt"/>
              </a:rPr>
              <a:t>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242395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5" name="Rectangle 367">
            <a:extLst>
              <a:ext uri="{FF2B5EF4-FFF2-40B4-BE49-F238E27FC236}">
                <a16:creationId xmlns:a16="http://schemas.microsoft.com/office/drawing/2014/main" xmlns="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9" name="Group 369">
            <a:extLst>
              <a:ext uri="{FF2B5EF4-FFF2-40B4-BE49-F238E27FC236}">
                <a16:creationId xmlns:a16="http://schemas.microsoft.com/office/drawing/2014/main" xmlns="" id="{2A638C7D-9088-41A9-88A0-7357157BC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31180" y="1109243"/>
            <a:ext cx="4842710" cy="4842710"/>
            <a:chOff x="1881974" y="1174396"/>
            <a:chExt cx="5290997" cy="5290997"/>
          </a:xfrm>
        </p:grpSpPr>
        <p:sp>
          <p:nvSpPr>
            <p:cNvPr id="371" name="Oval 370">
              <a:extLst>
                <a:ext uri="{FF2B5EF4-FFF2-40B4-BE49-F238E27FC236}">
                  <a16:creationId xmlns:a16="http://schemas.microsoft.com/office/drawing/2014/main" xmlns="" id="{9714B173-1D32-4BBC-A685-1F5D257ABD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71">
              <a:extLst>
                <a:ext uri="{FF2B5EF4-FFF2-40B4-BE49-F238E27FC236}">
                  <a16:creationId xmlns:a16="http://schemas.microsoft.com/office/drawing/2014/main" xmlns="" id="{BEF82DD1-2343-4F41-B6A7-A6489A713E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387" name="Oval 373">
            <a:extLst>
              <a:ext uri="{FF2B5EF4-FFF2-40B4-BE49-F238E27FC236}">
                <a16:creationId xmlns:a16="http://schemas.microsoft.com/office/drawing/2014/main" xmlns="" id="{4E0A5C5C-2A95-428E-9F6A-0D29EBD57C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0270" y="1095407"/>
            <a:ext cx="4754948" cy="4754948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933F46-749C-40F3-8FFF-EB5462E51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751" y="568517"/>
            <a:ext cx="6161004" cy="886379"/>
          </a:xfrm>
        </p:spPr>
        <p:txBody>
          <a:bodyPr>
            <a:normAutofit/>
          </a:bodyPr>
          <a:lstStyle/>
          <a:p>
            <a:r>
              <a:rPr lang="en-US">
                <a:ea typeface="Source Sans Pro"/>
              </a:rPr>
              <a:t>Kazimierz Funk</a:t>
            </a:r>
            <a:endParaRPr lang="en-US"/>
          </a:p>
        </p:txBody>
      </p:sp>
      <p:grpSp>
        <p:nvGrpSpPr>
          <p:cNvPr id="388" name="Group 375">
            <a:extLst>
              <a:ext uri="{FF2B5EF4-FFF2-40B4-BE49-F238E27FC236}">
                <a16:creationId xmlns:a16="http://schemas.microsoft.com/office/drawing/2014/main" xmlns="" id="{3F219210-B16A-47B6-9AA8-207DAFF37E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389" name="Freeform: Shape 376">
              <a:extLst>
                <a:ext uri="{FF2B5EF4-FFF2-40B4-BE49-F238E27FC236}">
                  <a16:creationId xmlns:a16="http://schemas.microsoft.com/office/drawing/2014/main" xmlns="" id="{C5A741B9-65EC-4C5B-9FE0-4A18575771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90" name="Freeform: Shape 377">
              <a:extLst>
                <a:ext uri="{FF2B5EF4-FFF2-40B4-BE49-F238E27FC236}">
                  <a16:creationId xmlns:a16="http://schemas.microsoft.com/office/drawing/2014/main" xmlns="" id="{C0BB4301-41FA-4453-956F-A11CC664B6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B351CBF3-C55B-4C60-935C-4E6C27D2C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39" r="22987" b="-2"/>
          <a:stretch/>
        </p:blipFill>
        <p:spPr>
          <a:xfrm>
            <a:off x="1649077" y="2017022"/>
            <a:ext cx="3217333" cy="2911717"/>
          </a:xfrm>
          <a:prstGeom prst="rect">
            <a:avLst/>
          </a:prstGeom>
        </p:spPr>
      </p:pic>
      <p:grpSp>
        <p:nvGrpSpPr>
          <p:cNvPr id="391" name="Graphic 185">
            <a:extLst>
              <a:ext uri="{FF2B5EF4-FFF2-40B4-BE49-F238E27FC236}">
                <a16:creationId xmlns:a16="http://schemas.microsoft.com/office/drawing/2014/main" xmlns="" id="{582A903B-6B78-4F0A-B7C9-3D80499020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92" name="Freeform: Shape 380">
              <a:extLst>
                <a:ext uri="{FF2B5EF4-FFF2-40B4-BE49-F238E27FC236}">
                  <a16:creationId xmlns:a16="http://schemas.microsoft.com/office/drawing/2014/main" xmlns="" id="{D510EA93-8F64-42C8-A630-D449506E9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81">
              <a:extLst>
                <a:ext uri="{FF2B5EF4-FFF2-40B4-BE49-F238E27FC236}">
                  <a16:creationId xmlns:a16="http://schemas.microsoft.com/office/drawing/2014/main" xmlns="" id="{06CB53FC-E4DA-4001-928B-9998A85EA5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xmlns="" id="{D210B969-4FDF-4AAC-9397-63D5434958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xmlns="" id="{570B3EF0-84EA-4F47-86A3-1EA1F644A4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xmlns="" id="{259369A8-EF57-42A1-8EC8-F6A9F92A3A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E3B249-F33F-4C5D-B35D-1E1844DA3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en-US" sz="1300">
                <a:ea typeface="+mn-lt"/>
                <a:cs typeface="+mn-lt"/>
              </a:rPr>
              <a:t>Kazimierz Funk, </a:t>
            </a:r>
            <a:r>
              <a:rPr lang="en-US" sz="1300" err="1">
                <a:ea typeface="+mn-lt"/>
                <a:cs typeface="+mn-lt"/>
              </a:rPr>
              <a:t>wybitny</a:t>
            </a:r>
            <a:r>
              <a:rPr lang="en-US" sz="1300">
                <a:ea typeface="+mn-lt"/>
                <a:cs typeface="+mn-lt"/>
              </a:rPr>
              <a:t> Polski </a:t>
            </a:r>
            <a:r>
              <a:rPr lang="en-US" sz="1300" err="1">
                <a:ea typeface="+mn-lt"/>
                <a:cs typeface="+mn-lt"/>
              </a:rPr>
              <a:t>biochemik</a:t>
            </a:r>
            <a:r>
              <a:rPr lang="en-US" sz="1300">
                <a:ea typeface="+mn-lt"/>
                <a:cs typeface="+mn-lt"/>
              </a:rPr>
              <a:t>. </a:t>
            </a:r>
            <a:r>
              <a:rPr lang="en-US" sz="1300" err="1">
                <a:ea typeface="+mn-lt"/>
                <a:cs typeface="+mn-lt"/>
              </a:rPr>
              <a:t>Urodził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się</a:t>
            </a:r>
            <a:r>
              <a:rPr lang="en-US" sz="1300">
                <a:ea typeface="+mn-lt"/>
                <a:cs typeface="+mn-lt"/>
              </a:rPr>
              <a:t> 23 </a:t>
            </a:r>
            <a:r>
              <a:rPr lang="en-US" sz="1300" err="1">
                <a:ea typeface="+mn-lt"/>
                <a:cs typeface="+mn-lt"/>
              </a:rPr>
              <a:t>lutego</a:t>
            </a:r>
            <a:r>
              <a:rPr lang="en-US" sz="1300">
                <a:ea typeface="+mn-lt"/>
                <a:cs typeface="+mn-lt"/>
              </a:rPr>
              <a:t> 1884 w Warszawie.  </a:t>
            </a:r>
            <a:r>
              <a:rPr lang="en-US" sz="1300" err="1">
                <a:ea typeface="+mn-lt"/>
                <a:cs typeface="+mn-lt"/>
              </a:rPr>
              <a:t>Gdy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ukończył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gimnazjum</a:t>
            </a:r>
            <a:r>
              <a:rPr lang="en-US" sz="1300">
                <a:ea typeface="+mn-lt"/>
                <a:cs typeface="+mn-lt"/>
              </a:rPr>
              <a:t> w  1900, </a:t>
            </a:r>
            <a:r>
              <a:rPr lang="en-US" sz="1300" err="1">
                <a:ea typeface="+mn-lt"/>
                <a:cs typeface="+mn-lt"/>
              </a:rPr>
              <a:t>postanowił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wyjechać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na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studia</a:t>
            </a:r>
            <a:r>
              <a:rPr lang="en-US" sz="1300">
                <a:ea typeface="+mn-lt"/>
                <a:cs typeface="+mn-lt"/>
              </a:rPr>
              <a:t> do Szwajcarii. </a:t>
            </a:r>
            <a:endParaRPr lang="en-US" sz="1300">
              <a:ea typeface="Source Sans Pro"/>
            </a:endParaRPr>
          </a:p>
          <a:p>
            <a:pPr>
              <a:buNone/>
            </a:pPr>
            <a:r>
              <a:rPr lang="en-US" sz="1300">
                <a:ea typeface="+mn-lt"/>
                <a:cs typeface="+mn-lt"/>
              </a:rPr>
              <a:t>W następnych latach w Instytucie Pasteura w Paryżu, na Uniwersytecie Berlińskim i w Wielkiej </a:t>
            </a:r>
            <a:r>
              <a:rPr lang="en-US" sz="1300" err="1">
                <a:ea typeface="+mn-lt"/>
                <a:cs typeface="+mn-lt"/>
              </a:rPr>
              <a:t>Brytanii</a:t>
            </a:r>
            <a:r>
              <a:rPr lang="en-US" sz="1300">
                <a:ea typeface="+mn-lt"/>
                <a:cs typeface="+mn-lt"/>
              </a:rPr>
              <a:t>, </a:t>
            </a:r>
            <a:r>
              <a:rPr lang="en-US" sz="1300" err="1">
                <a:ea typeface="+mn-lt"/>
                <a:cs typeface="+mn-lt"/>
              </a:rPr>
              <a:t>gdzie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prowadził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badania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nad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nieznaną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wcześniej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przyczyną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choroby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beri-beri</a:t>
            </a:r>
            <a:r>
              <a:rPr lang="en-US" sz="1300">
                <a:ea typeface="+mn-lt"/>
                <a:cs typeface="+mn-lt"/>
              </a:rPr>
              <a:t>.  </a:t>
            </a:r>
            <a:r>
              <a:rPr lang="en-US" sz="1300" err="1">
                <a:ea typeface="+mn-lt"/>
                <a:cs typeface="+mn-lt"/>
              </a:rPr>
              <a:t>Jego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badania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pozwoliły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wykryć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obecność</a:t>
            </a:r>
            <a:r>
              <a:rPr lang="en-US" sz="1300">
                <a:ea typeface="+mn-lt"/>
                <a:cs typeface="+mn-lt"/>
              </a:rPr>
              <a:t>  </a:t>
            </a:r>
            <a:r>
              <a:rPr lang="en-US" sz="1300" err="1">
                <a:ea typeface="+mn-lt"/>
                <a:cs typeface="+mn-lt"/>
              </a:rPr>
              <a:t>witaminy</a:t>
            </a:r>
            <a:r>
              <a:rPr lang="en-US" sz="1300">
                <a:ea typeface="+mn-lt"/>
                <a:cs typeface="+mn-lt"/>
              </a:rPr>
              <a:t> w </a:t>
            </a:r>
            <a:r>
              <a:rPr lang="en-US" sz="1300" err="1">
                <a:ea typeface="+mn-lt"/>
                <a:cs typeface="+mn-lt"/>
              </a:rPr>
              <a:t>rozmaitych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pokarmach</a:t>
            </a:r>
            <a:r>
              <a:rPr lang="en-US" sz="1300">
                <a:ea typeface="+mn-lt"/>
                <a:cs typeface="+mn-lt"/>
              </a:rPr>
              <a:t>, m.in. w drożdżach, mleku i mózgu wołowym. Zajmował się leczeniem chorych na awitaminozy. Przewidywał, że brak witamin może powodować inne choroby: krzywicę, szkorbut, pelagrę. Większość swoich prac badawczych zrealizował w Instytucie Pasteura w Paryżu.  Za namową Ludwika Rajchmana, w 1923.  W Polsce pracował jako kierownik oddziału biochemii w PZH w Warszawie. . W latach 1923–1928 kierował tym oddziałem Państwowego Zakładu Higieny w Warszawie, pracował tam m.in. nad wyizolowaniem insuliny. Badał wpływ witaminy B1 na przemianę węglowodanową i zajmował się badaniem kwasu nikotynowego. W 1928 wyjechał do Paryża, gdzie prowadził badania nad hormonami. W 1939, po wybuchu II wojny światowej, wyemigrował do Stanów Zjednoczonych, gdzie pozostał do końca życia. W ostatnim okresie życia Funk zajmował się badaniem przyczyn raka. Zmarł  19 listopada 1967 w Nowym Jorku.</a:t>
            </a:r>
            <a:endParaRPr lang="en-US" sz="1300"/>
          </a:p>
          <a:p>
            <a:pPr marL="0" indent="0">
              <a:buNone/>
            </a:pPr>
            <a:endParaRPr lang="en-US" sz="130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177215257"/>
      </p:ext>
    </p:extLst>
  </p:cSld>
  <p:clrMapOvr>
    <a:masterClrMapping/>
  </p:clrMapOvr>
</p:sld>
</file>

<file path=ppt/theme/theme1.xml><?xml version="1.0" encoding="utf-8"?>
<a:theme xmlns:a="http://schemas.openxmlformats.org/drawingml/2006/main" name="FunkyShapesVTI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unkyShapesVTI" id="{A7F40C41-3FB2-45B0-B0D6-DFB7FDD9B7AD}" vid="{C49381A0-09CD-46EE-B141-E2CDD87ABF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TF00001246</Template>
  <TotalTime>0</TotalTime>
  <Words>675</Words>
  <Application>Microsoft Office PowerPoint</Application>
  <PresentationFormat>Niestandardowy</PresentationFormat>
  <Paragraphs>47</Paragraphs>
  <Slides>16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FunkyShapesVTI</vt:lpstr>
      <vt:lpstr>DZIEŃ NAUKI POLSKIEJ</vt:lpstr>
      <vt:lpstr>Maria skłodowska-Curie</vt:lpstr>
      <vt:lpstr>Maria Skłodowska-Curie I Piotr Curie</vt:lpstr>
      <vt:lpstr>Ignacy Łukasiewicz</vt:lpstr>
      <vt:lpstr>Karol Olszewski</vt:lpstr>
      <vt:lpstr>Zygmunt Wróblewski</vt:lpstr>
      <vt:lpstr>Henryk Arctowski</vt:lpstr>
      <vt:lpstr>Stefan Banach </vt:lpstr>
      <vt:lpstr>Kazimierz Funk</vt:lpstr>
      <vt:lpstr>Jan Szczepanik</vt:lpstr>
      <vt:lpstr>Jan Szczepanik</vt:lpstr>
      <vt:lpstr>Jacek Karpiński</vt:lpstr>
      <vt:lpstr>Jan Czochlarski</vt:lpstr>
      <vt:lpstr>Jan Heweliusz</vt:lpstr>
      <vt:lpstr>ŹRÓDŁA </vt:lpstr>
      <vt:lpstr>AUTOR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Andrzej78</dc:creator>
  <cp:lastModifiedBy>Andrzej78</cp:lastModifiedBy>
  <cp:revision>2</cp:revision>
  <dcterms:created xsi:type="dcterms:W3CDTF">2021-02-15T15:49:05Z</dcterms:created>
  <dcterms:modified xsi:type="dcterms:W3CDTF">2021-02-24T14:30:24Z</dcterms:modified>
</cp:coreProperties>
</file>