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66" r:id="rId5"/>
    <p:sldId id="261" r:id="rId6"/>
    <p:sldId id="258" r:id="rId7"/>
    <p:sldId id="262" r:id="rId8"/>
    <p:sldId id="260" r:id="rId9"/>
    <p:sldId id="265" r:id="rId10"/>
    <p:sldId id="259" r:id="rId11"/>
    <p:sldId id="263" r:id="rId1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1" autoAdjust="0"/>
    <p:restoredTop sz="94662" autoAdjust="0"/>
  </p:normalViewPr>
  <p:slideViewPr>
    <p:cSldViewPr>
      <p:cViewPr varScale="1">
        <p:scale>
          <a:sx n="64" d="100"/>
          <a:sy n="64" d="100"/>
        </p:scale>
        <p:origin x="-108" y="-2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53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DF05D-F4B5-4E7A-8753-E3AC75645763}" type="datetimeFigureOut">
              <a:rPr lang="pl-PL" smtClean="0"/>
              <a:pPr/>
              <a:t>2009-11-21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06423-CB04-47BC-83C1-82797C6A427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DF05D-F4B5-4E7A-8753-E3AC75645763}" type="datetimeFigureOut">
              <a:rPr lang="pl-PL" smtClean="0"/>
              <a:pPr/>
              <a:t>2009-11-21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06423-CB04-47BC-83C1-82797C6A427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DF05D-F4B5-4E7A-8753-E3AC75645763}" type="datetimeFigureOut">
              <a:rPr lang="pl-PL" smtClean="0"/>
              <a:pPr/>
              <a:t>2009-11-21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06423-CB04-47BC-83C1-82797C6A427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DF05D-F4B5-4E7A-8753-E3AC75645763}" type="datetimeFigureOut">
              <a:rPr lang="pl-PL" smtClean="0"/>
              <a:pPr/>
              <a:t>2009-11-21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06423-CB04-47BC-83C1-82797C6A427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DF05D-F4B5-4E7A-8753-E3AC75645763}" type="datetimeFigureOut">
              <a:rPr lang="pl-PL" smtClean="0"/>
              <a:pPr/>
              <a:t>2009-11-21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06423-CB04-47BC-83C1-82797C6A427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DF05D-F4B5-4E7A-8753-E3AC75645763}" type="datetimeFigureOut">
              <a:rPr lang="pl-PL" smtClean="0"/>
              <a:pPr/>
              <a:t>2009-11-21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06423-CB04-47BC-83C1-82797C6A427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DF05D-F4B5-4E7A-8753-E3AC75645763}" type="datetimeFigureOut">
              <a:rPr lang="pl-PL" smtClean="0"/>
              <a:pPr/>
              <a:t>2009-11-21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06423-CB04-47BC-83C1-82797C6A427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DF05D-F4B5-4E7A-8753-E3AC75645763}" type="datetimeFigureOut">
              <a:rPr lang="pl-PL" smtClean="0"/>
              <a:pPr/>
              <a:t>2009-11-21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06423-CB04-47BC-83C1-82797C6A427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DF05D-F4B5-4E7A-8753-E3AC75645763}" type="datetimeFigureOut">
              <a:rPr lang="pl-PL" smtClean="0"/>
              <a:pPr/>
              <a:t>2009-11-21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06423-CB04-47BC-83C1-82797C6A427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DF05D-F4B5-4E7A-8753-E3AC75645763}" type="datetimeFigureOut">
              <a:rPr lang="pl-PL" smtClean="0"/>
              <a:pPr/>
              <a:t>2009-11-21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06423-CB04-47BC-83C1-82797C6A427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DF05D-F4B5-4E7A-8753-E3AC75645763}" type="datetimeFigureOut">
              <a:rPr lang="pl-PL" smtClean="0"/>
              <a:pPr/>
              <a:t>2009-11-21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06423-CB04-47BC-83C1-82797C6A427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5DF05D-F4B5-4E7A-8753-E3AC75645763}" type="datetimeFigureOut">
              <a:rPr lang="pl-PL" smtClean="0"/>
              <a:pPr/>
              <a:t>2009-11-21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406423-CB04-47BC-83C1-82797C6A4279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gif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1214414" y="2786058"/>
            <a:ext cx="6886424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pl-PL" sz="6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JANUSZ</a:t>
            </a:r>
            <a:r>
              <a:rPr lang="pl-PL" sz="6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KORCZAK</a:t>
            </a:r>
            <a:endParaRPr lang="pl-PL" sz="6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026" name="Picture 2" descr="http://johnfenzel.typepad.com/john_fenzels_blog/images/janusz_korcza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0430" y="142852"/>
            <a:ext cx="1857388" cy="2487573"/>
          </a:xfrm>
          <a:prstGeom prst="rect">
            <a:avLst/>
          </a:prstGeom>
          <a:noFill/>
        </p:spPr>
      </p:pic>
      <p:pic>
        <p:nvPicPr>
          <p:cNvPr id="1028" name="Picture 4" descr="http://www.zs2korczak.pl/images/patron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142852"/>
            <a:ext cx="1859064" cy="2428892"/>
          </a:xfrm>
          <a:prstGeom prst="rect">
            <a:avLst/>
          </a:prstGeom>
          <a:noFill/>
        </p:spPr>
      </p:pic>
      <p:pic>
        <p:nvPicPr>
          <p:cNvPr id="1030" name="Picture 6" descr="http://www.wjff.pl/galeria/2007/filmy/1010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5720" y="4000504"/>
            <a:ext cx="3071834" cy="2295802"/>
          </a:xfrm>
          <a:prstGeom prst="rect">
            <a:avLst/>
          </a:prstGeom>
          <a:noFill/>
        </p:spPr>
      </p:pic>
      <p:pic>
        <p:nvPicPr>
          <p:cNvPr id="1032" name="Picture 8" descr="http://www.spdabrowka.iap.pl/korczakdod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571868" y="3929066"/>
            <a:ext cx="2031633" cy="2643196"/>
          </a:xfrm>
          <a:prstGeom prst="rect">
            <a:avLst/>
          </a:prstGeom>
          <a:noFill/>
        </p:spPr>
      </p:pic>
      <p:pic>
        <p:nvPicPr>
          <p:cNvPr id="1034" name="Picture 10" descr="http://isurvived.org/Pictures_iSurvived-4/children-remembrance2.GI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857884" y="4286256"/>
            <a:ext cx="3008302" cy="1943363"/>
          </a:xfrm>
          <a:prstGeom prst="rect">
            <a:avLst/>
          </a:prstGeom>
          <a:noFill/>
        </p:spPr>
      </p:pic>
      <p:pic>
        <p:nvPicPr>
          <p:cNvPr id="1036" name="Picture 12" descr="http://www.holocaustresearchproject.org/ar/images/Korczak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215074" y="142852"/>
            <a:ext cx="2062737" cy="26432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28596" y="2071678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Najpopularniejsze dzieła „Starego Doktora” to:</a:t>
            </a:r>
          </a:p>
          <a:p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„Król Maciuś Pierwszy” , „Król Maciuś na Wyspie Bezludnej”</a:t>
            </a:r>
          </a:p>
          <a:p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„Bankructwo Małego Dżeka”</a:t>
            </a:r>
          </a:p>
          <a:p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„Kajtuś Czarodziej”</a:t>
            </a:r>
            <a:endParaRPr lang="pl-PL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„Józki, Jaśki, Franki”</a:t>
            </a:r>
          </a:p>
          <a:p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„Dzieci wojny” , „Dzieci Ulicy”.</a:t>
            </a:r>
          </a:p>
        </p:txBody>
      </p:sp>
      <p:sp>
        <p:nvSpPr>
          <p:cNvPr id="4" name="Prostokąt 3"/>
          <p:cNvSpPr/>
          <p:nvPr/>
        </p:nvSpPr>
        <p:spPr>
          <a:xfrm>
            <a:off x="214282" y="0"/>
            <a:ext cx="8425127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+mj-lt"/>
                <a:cs typeface="Times New Roman" pitchFamily="18" charset="0"/>
              </a:rPr>
              <a:t>NAJPOPULARNIEJSZE</a:t>
            </a:r>
            <a:r>
              <a:rPr lang="pl-PL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+mj-lt"/>
                <a:cs typeface="Times New Roman" pitchFamily="18" charset="0"/>
              </a:rPr>
              <a:t> </a:t>
            </a:r>
            <a:r>
              <a:rPr lang="pl-PL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+mj-lt"/>
                <a:cs typeface="Times New Roman" pitchFamily="18" charset="0"/>
              </a:rPr>
              <a:t>DZIEŁA</a:t>
            </a:r>
            <a:br>
              <a:rPr lang="pl-PL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+mj-lt"/>
                <a:cs typeface="Times New Roman" pitchFamily="18" charset="0"/>
              </a:rPr>
            </a:br>
            <a:r>
              <a:rPr lang="pl-PL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+mj-lt"/>
                <a:cs typeface="Times New Roman" pitchFamily="18" charset="0"/>
              </a:rPr>
              <a:t>KORCZAKA</a:t>
            </a:r>
            <a:endParaRPr lang="pl-PL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+mj-l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http://www.inbook.org/im/n/s/17/174659_Krol_macius_pierwszy_lektura_wydanie_z_opracowaniem_-_Janusz_Korcza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0"/>
            <a:ext cx="3257556" cy="4572008"/>
          </a:xfrm>
          <a:prstGeom prst="rect">
            <a:avLst/>
          </a:prstGeom>
          <a:noFill/>
        </p:spPr>
      </p:pic>
      <p:pic>
        <p:nvPicPr>
          <p:cNvPr id="20484" name="Picture 4" descr="http://www.raraavis.krakow.pl/DZIECIECE4/067-Bankructwo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75585" y="0"/>
            <a:ext cx="2768415" cy="3857628"/>
          </a:xfrm>
          <a:prstGeom prst="rect">
            <a:avLst/>
          </a:prstGeom>
          <a:noFill/>
        </p:spPr>
      </p:pic>
      <p:pic>
        <p:nvPicPr>
          <p:cNvPr id="20486" name="Picture 6" descr="http://www.pskorczak.org.pl/strony/k1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1" y="2775873"/>
            <a:ext cx="2857489" cy="4082127"/>
          </a:xfrm>
          <a:prstGeom prst="rect">
            <a:avLst/>
          </a:prstGeom>
          <a:noFill/>
        </p:spPr>
      </p:pic>
      <p:pic>
        <p:nvPicPr>
          <p:cNvPr id="20488" name="Picture 8" descr="http://www.poczytaj.pl/okl/26000/26383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929058" y="2214554"/>
            <a:ext cx="3308869" cy="46434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1143000"/>
          </a:xfrm>
        </p:spPr>
        <p:txBody>
          <a:bodyPr>
            <a:noAutofit/>
          </a:bodyPr>
          <a:lstStyle/>
          <a:p>
            <a:r>
              <a:rPr lang="pl-PL" sz="6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DZIECIŃSTWO KORCZAKA</a:t>
            </a:r>
            <a:endParaRPr lang="pl-PL" sz="6000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00034" y="1928802"/>
            <a:ext cx="8229600" cy="4525963"/>
          </a:xfrm>
        </p:spPr>
        <p:txBody>
          <a:bodyPr/>
          <a:lstStyle/>
          <a:p>
            <a:r>
              <a:rPr lang="pl-PL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Janusz Korczak urodził się 22 lipca 1878 albo 1879 roku.</a:t>
            </a:r>
          </a:p>
          <a:p>
            <a:r>
              <a:rPr lang="pl-PL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Jego prawdziwe imię i nazwisko to Henryk Goldszmit.</a:t>
            </a:r>
          </a:p>
          <a:p>
            <a:r>
              <a:rPr lang="pl-PL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Jego ojciec był zamożnym adwokatem. Kiedy umarł, rodzina zubożała, matka musiała odprawić służbę, a sam Henryk pomagał rodzinie, udzielając korepetycji.</a:t>
            </a:r>
          </a:p>
          <a:p>
            <a:endParaRPr lang="pl-PL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http://sosw2przemysl.com/images/p021_1_00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0298" y="214290"/>
            <a:ext cx="3758026" cy="5929330"/>
          </a:xfrm>
          <a:prstGeom prst="rect">
            <a:avLst/>
          </a:prstGeom>
          <a:noFill/>
        </p:spPr>
      </p:pic>
      <p:sp>
        <p:nvSpPr>
          <p:cNvPr id="6" name="pole tekstowe 5"/>
          <p:cNvSpPr txBox="1"/>
          <p:nvPr/>
        </p:nvSpPr>
        <p:spPr>
          <a:xfrm>
            <a:off x="428596" y="6143644"/>
            <a:ext cx="9144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ZDJĘCIE JANUSZA KORCZAKA Z DZIECIŃSTWA</a:t>
            </a:r>
            <a:endParaRPr lang="pl-PL" sz="28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00034" y="1357298"/>
            <a:ext cx="8229600" cy="5257800"/>
          </a:xfrm>
        </p:spPr>
        <p:txBody>
          <a:bodyPr/>
          <a:lstStyle/>
          <a:p>
            <a:r>
              <a:rPr lang="pl-PL" sz="3600" b="1" dirty="0" smtClean="0">
                <a:latin typeface="Times New Roman" pitchFamily="18" charset="0"/>
                <a:cs typeface="Times New Roman" pitchFamily="18" charset="0"/>
              </a:rPr>
              <a:t>Janusz Korczak od 1898 r. studiował na Uniwersytecie Cesarskim w Warszawie</a:t>
            </a:r>
          </a:p>
          <a:p>
            <a:r>
              <a:rPr lang="pl-PL" sz="3600" b="1" dirty="0" smtClean="0">
                <a:latin typeface="Times New Roman" pitchFamily="18" charset="0"/>
                <a:cs typeface="Times New Roman" pitchFamily="18" charset="0"/>
              </a:rPr>
              <a:t>W 1899 roku przebywał w Szwajcarii, aby poznawać  twórczość słynnego pisarza i pedagoga – Johanna Heinricha Pestalozziego.</a:t>
            </a:r>
          </a:p>
          <a:p>
            <a:r>
              <a:rPr lang="pl-PL" sz="3600" b="1" dirty="0" smtClean="0">
                <a:latin typeface="Times New Roman" pitchFamily="18" charset="0"/>
                <a:cs typeface="Times New Roman" pitchFamily="18" charset="0"/>
              </a:rPr>
              <a:t>W latach 1903 – 1912 pracował w szpitalu dziecięcym w Warszawie.</a:t>
            </a:r>
          </a:p>
          <a:p>
            <a:endParaRPr lang="pl-PL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pl-PL" dirty="0"/>
          </a:p>
        </p:txBody>
      </p:sp>
      <p:sp>
        <p:nvSpPr>
          <p:cNvPr id="5" name="Prostokąt 4"/>
          <p:cNvSpPr/>
          <p:nvPr/>
        </p:nvSpPr>
        <p:spPr>
          <a:xfrm>
            <a:off x="1071538" y="214290"/>
            <a:ext cx="6810839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l-PL" sz="7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Studia Korczaka</a:t>
            </a:r>
            <a:endParaRPr lang="pl-PL" sz="7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00034" y="1928802"/>
            <a:ext cx="8229600" cy="4572032"/>
          </a:xfrm>
        </p:spPr>
        <p:txBody>
          <a:bodyPr/>
          <a:lstStyle/>
          <a:p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Janusz Korczak aktywnie uczestniczył w dziedzinie literatury jak i w radiu.</a:t>
            </a:r>
          </a:p>
          <a:p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Korczak wydawał od 1926 roku „Mały Przegląd”, który redagował przez 4 lata.</a:t>
            </a:r>
          </a:p>
          <a:p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„Stary Doktor” prowadził także audycje radiowe po to aby bronić praw dziecka.</a:t>
            </a:r>
          </a:p>
          <a:p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We wrześniu 1939 roku był mówcą w „Polskim Radiu”.</a:t>
            </a:r>
            <a:endParaRPr lang="pl-PL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Prostokąt 3"/>
          <p:cNvSpPr/>
          <p:nvPr/>
        </p:nvSpPr>
        <p:spPr>
          <a:xfrm>
            <a:off x="1357290" y="0"/>
            <a:ext cx="6714338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DZIAŁALNOŚĆ </a:t>
            </a:r>
          </a:p>
          <a:p>
            <a:pPr algn="ctr"/>
            <a:r>
              <a:rPr lang="pl-PL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LITERACKA I RADIOWA</a:t>
            </a:r>
            <a:endParaRPr lang="pl-PL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285720" y="214290"/>
            <a:ext cx="869481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KORCZAK I JEGO DOM SIEROT</a:t>
            </a:r>
            <a:endParaRPr lang="pl-PL" sz="54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7" name="Symbol zastępczy zawartości 6"/>
          <p:cNvSpPr>
            <a:spLocks noGrp="1"/>
          </p:cNvSpPr>
          <p:nvPr>
            <p:ph idx="1"/>
          </p:nvPr>
        </p:nvSpPr>
        <p:spPr>
          <a:xfrm>
            <a:off x="428596" y="1285860"/>
            <a:ext cx="8229600" cy="5572140"/>
          </a:xfrm>
        </p:spPr>
        <p:txBody>
          <a:bodyPr>
            <a:normAutofit/>
          </a:bodyPr>
          <a:lstStyle/>
          <a:p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Janusz Korczak założył Dom Sierot 12 października 1912 roku.</a:t>
            </a:r>
          </a:p>
          <a:p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Prowadził ten dom aż do swojej śmierci.</a:t>
            </a:r>
          </a:p>
          <a:p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Współzałożycielką Domu Sierot była również Stefania Wilczyńska.</a:t>
            </a:r>
          </a:p>
          <a:p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Dom był prowadzony nowatorskimi metodami wychowania.</a:t>
            </a:r>
          </a:p>
          <a:p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Korczak założył w sierocińcu tzw. „sądy koleżeńskie”, co tydzień wychodziła także gazetka.</a:t>
            </a:r>
          </a:p>
          <a:p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mhw.pl/_gAllery/23/29/232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0"/>
            <a:ext cx="7306101" cy="5708665"/>
          </a:xfrm>
          <a:prstGeom prst="rect">
            <a:avLst/>
          </a:prstGeom>
          <a:noFill/>
        </p:spPr>
      </p:pic>
      <p:sp>
        <p:nvSpPr>
          <p:cNvPr id="5" name="pole tekstowe 4"/>
          <p:cNvSpPr txBox="1"/>
          <p:nvPr/>
        </p:nvSpPr>
        <p:spPr>
          <a:xfrm>
            <a:off x="642910" y="5715016"/>
            <a:ext cx="82868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DOM SIEROT, KTÓREGO ZAŁOŻYCIELEM BYŁ JANUSZ KORCZAK </a:t>
            </a:r>
            <a:endParaRPr lang="pl-PL" sz="2800" b="1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28596" y="1285860"/>
            <a:ext cx="8229600" cy="5786478"/>
          </a:xfrm>
        </p:spPr>
        <p:txBody>
          <a:bodyPr>
            <a:normAutofit/>
          </a:bodyPr>
          <a:lstStyle/>
          <a:p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Janusz Korczak to osoba, która była świadkiem obu wojen światowych.</a:t>
            </a:r>
          </a:p>
          <a:p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Podczas I wojny światowej, Korczak opatrywał rannych na wojnie rosyjsko-japońskiej. Trafił on na pola carskie, ponieważ jego rodzinna Warszawa była pod ruskim zaborem.</a:t>
            </a:r>
          </a:p>
          <a:p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Podczas II wojny światowej, Korczak trafił do getta, ponieważ był Żydem. Został zagazowany w Treblince </a:t>
            </a:r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 sierpnia 1942 r.</a:t>
            </a:r>
            <a:endParaRPr lang="pl-PL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Prostokąt 3"/>
          <p:cNvSpPr/>
          <p:nvPr/>
        </p:nvSpPr>
        <p:spPr>
          <a:xfrm>
            <a:off x="196294" y="142852"/>
            <a:ext cx="8444106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pl-PL" sz="6600" b="1" cap="all" spc="0" dirty="0" smtClean="0">
                <a:ln/>
                <a:solidFill>
                  <a:schemeClr val="accent1"/>
                </a:solidFill>
                <a:effectLst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Korczak i Wojna</a:t>
            </a:r>
            <a:endParaRPr lang="pl-PL" sz="6600" b="1" cap="all" spc="0" dirty="0">
              <a:ln/>
              <a:solidFill>
                <a:schemeClr val="accent1"/>
              </a:solidFill>
              <a:effectLst>
                <a:reflection blurRad="10000" stA="55000" endPos="48000" dist="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http://www.zwoje-scrolls.com/zwoje40/korcza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4" y="214290"/>
            <a:ext cx="4786346" cy="5646029"/>
          </a:xfrm>
          <a:prstGeom prst="rect">
            <a:avLst/>
          </a:prstGeom>
          <a:noFill/>
        </p:spPr>
      </p:pic>
      <p:sp>
        <p:nvSpPr>
          <p:cNvPr id="6" name="pole tekstowe 5"/>
          <p:cNvSpPr txBox="1"/>
          <p:nvPr/>
        </p:nvSpPr>
        <p:spPr>
          <a:xfrm>
            <a:off x="1000100" y="6072206"/>
            <a:ext cx="75009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JANUSZ KORCZAK NA II WOJNIE ŚWIATOWEJ</a:t>
            </a:r>
            <a:endParaRPr lang="pl-PL" sz="24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</TotalTime>
  <Words>338</Words>
  <Application>Microsoft Office PowerPoint</Application>
  <PresentationFormat>Pokaz na ekranie (4:3)</PresentationFormat>
  <Paragraphs>35</Paragraphs>
  <Slides>11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2" baseType="lpstr">
      <vt:lpstr>Motyw pakietu Office</vt:lpstr>
      <vt:lpstr>Slajd 1</vt:lpstr>
      <vt:lpstr>DZIECIŃSTWO KORCZAKA</vt:lpstr>
      <vt:lpstr>Slajd 3</vt:lpstr>
      <vt:lpstr>Slajd 4</vt:lpstr>
      <vt:lpstr>Slajd 5</vt:lpstr>
      <vt:lpstr>Slajd 6</vt:lpstr>
      <vt:lpstr>Slajd 7</vt:lpstr>
      <vt:lpstr>Slajd 8</vt:lpstr>
      <vt:lpstr>Slajd 9</vt:lpstr>
      <vt:lpstr>Slajd 10</vt:lpstr>
      <vt:lpstr>Slajd 11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Maciek</dc:creator>
  <cp:lastModifiedBy>Maciek</cp:lastModifiedBy>
  <cp:revision>36</cp:revision>
  <dcterms:created xsi:type="dcterms:W3CDTF">2009-11-16T20:14:39Z</dcterms:created>
  <dcterms:modified xsi:type="dcterms:W3CDTF">2009-11-21T14:04:33Z</dcterms:modified>
</cp:coreProperties>
</file>