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753B5-2CB9-40AB-91A0-4B759115CAB9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20E0-BE3A-4107-83D1-37EFD9E84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7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Wilgotne lasy równikowe</a:t>
            </a:r>
            <a:r>
              <a:rPr lang="pl-PL" baseline="0" dirty="0" smtClean="0"/>
              <a:t> rozciągają się po obu stronach równika. Największy z nich znajduje się w Ameryce Południowej, w dorzeczu Amazonki. Jego powierzchnia jest ok 20 razy większa od powierzchni Polski.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20E0-BE3A-4107-83D1-37EFD9E84E8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08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Klimat na</a:t>
            </a:r>
            <a:r>
              <a:rPr lang="pl-PL" baseline="0" dirty="0" smtClean="0"/>
              <a:t> obszarach leżących w pobliżu równika charakteryzuje się bardzo wysoka temperaturą powietrza i obfitymi deszczami. Powietrze jest tu bardzo wilgotne, ponieważ z powierzchni roślin, naturalnych zbiorników wodnych , ogromnych i licznych rzek oraz rozległych terenów podmokłych intensywnie paruje woda. Para wodna unosi się, ochładza i skrapla, tworząc chmury , z których codziennie przez 2-3 godziny padają ulewne deszcze, nazywane deszczami zenitalnymi.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20E0-BE3A-4107-83D1-37EFD9E84E8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70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wilgotnych lasach równikowych można</a:t>
            </a:r>
            <a:r>
              <a:rPr lang="pl-PL" baseline="0" dirty="0" smtClean="0"/>
              <a:t> znaleźć niemal połowę wszystkich żyjących na świecie gatunków organizmów. Rośnie tu prawie 700 gatunków drzew i ponad 1000 gatunków innych roślin. Najwyższe są tzw. Drzewa giganty, które osiągają ok. 70 m wysokości, jak np. drzewa kapokowe. Wśród drzew najliczniejsze są jednak gatunki niskie, dorastające do 30-40 m wysokości, takie jak hebanowce czy mahoniowce. Niższą warstwę tworzą drzewa o wysokości 5 – 20 m, m.in. </a:t>
            </a:r>
            <a:r>
              <a:rPr lang="pl-PL" baseline="0" dirty="0" smtClean="0"/>
              <a:t>drzewiaste </a:t>
            </a:r>
            <a:r>
              <a:rPr lang="pl-PL" baseline="0" dirty="0" smtClean="0"/>
              <a:t>paprocie, kakaowce, palmy i banany.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20E0-BE3A-4107-83D1-37EFD9E84E8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63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Warstwa</a:t>
            </a:r>
            <a:r>
              <a:rPr lang="pl-PL" baseline="0" dirty="0" smtClean="0"/>
              <a:t> krzewów i runa . Ze względu na półmroku jest ton warstwa uboga w roślinność</a:t>
            </a:r>
          </a:p>
          <a:p>
            <a:r>
              <a:rPr lang="pl-PL" baseline="0" dirty="0" smtClean="0"/>
              <a:t>Warstwa drzew o wysokości 5-20 m . Drzewa te rosną pomiędzy ogromną liczbą nagich pni i gałęzi należących do wyższych drzew. </a:t>
            </a:r>
          </a:p>
          <a:p>
            <a:r>
              <a:rPr lang="pl-PL" baseline="0" dirty="0" smtClean="0"/>
              <a:t>Warstwa drzew o wysokości 30-40 m. Korony tych drzew tworzą  zwartą warstwę zieleni, przez którą przenika niewielkie światła.</a:t>
            </a:r>
          </a:p>
          <a:p>
            <a:r>
              <a:rPr lang="pl-PL" baseline="0" dirty="0" smtClean="0"/>
              <a:t>Warstwa pojedynczych drzew o wysokości 50-70 m. Wielkie pnie tych drzew są pozbawione gałęzi, a ich korony nie tworzą zwartej  warstwy.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20E0-BE3A-4107-83D1-37EFD9E84E8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39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i="1" dirty="0" smtClean="0"/>
              <a:t>Powszechne zwierzęta w lasach</a:t>
            </a:r>
            <a:r>
              <a:rPr lang="pl-PL" b="1" i="1" baseline="0" dirty="0" smtClean="0"/>
              <a:t> równikowych</a:t>
            </a:r>
            <a:r>
              <a:rPr lang="pl-PL" baseline="0" dirty="0" smtClean="0"/>
              <a:t>- </a:t>
            </a:r>
            <a:r>
              <a:rPr lang="pl-PL" b="1" baseline="0" dirty="0" smtClean="0"/>
              <a:t>Owady</a:t>
            </a:r>
            <a:r>
              <a:rPr lang="pl-PL" baseline="0" dirty="0" smtClean="0"/>
              <a:t>: chrząszcze, mrówki, motyle. </a:t>
            </a:r>
            <a:r>
              <a:rPr lang="pl-PL" b="1" baseline="0" dirty="0" smtClean="0"/>
              <a:t>Ssaki</a:t>
            </a:r>
            <a:r>
              <a:rPr lang="pl-PL" baseline="0" dirty="0" smtClean="0"/>
              <a:t>: małpy, wiewiórki, leniwce, nietoperze, </a:t>
            </a:r>
            <a:r>
              <a:rPr lang="pl-PL" b="1" baseline="0" dirty="0" smtClean="0"/>
              <a:t>Ptaki</a:t>
            </a:r>
            <a:r>
              <a:rPr lang="pl-PL" baseline="0" dirty="0" smtClean="0"/>
              <a:t>: papugi, tukany, kolibry. </a:t>
            </a:r>
            <a:r>
              <a:rPr lang="pl-PL" b="1" baseline="0" dirty="0" smtClean="0"/>
              <a:t>Gady</a:t>
            </a:r>
            <a:r>
              <a:rPr lang="pl-PL" baseline="0" dirty="0" smtClean="0"/>
              <a:t>: węże dusiciele, kameleony, legwany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20E0-BE3A-4107-83D1-37EFD9E84E8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13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Lasy</a:t>
            </a:r>
            <a:r>
              <a:rPr lang="pl-PL" baseline="0" dirty="0" smtClean="0"/>
              <a:t> równikowe w większości zamieszkują Pigmeje czyli ludność rasy czarnej. Zajmują się zbieractwem i łowiectwem.</a:t>
            </a:r>
            <a:r>
              <a:rPr lang="pl-PL" b="0" i="0" dirty="0" smtClean="0">
                <a:solidFill>
                  <a:srgbClr val="333333"/>
                </a:solidFill>
                <a:effectLst/>
                <a:latin typeface="Arial"/>
              </a:rPr>
              <a:t> Tropikalne lasy deszczowe były pierwotnie zamieszkiwane przez wiele rdzennych grup ludności. Dzisiaj bardzo niewiele z tych osób żyje w tradycyjny sposób; większość rdzennych społeczności została wyparta przez osadników przybyłych z innych terenów lub zmuszona przez władze do zmiany stylu życia.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20E0-BE3A-4107-83D1-37EFD9E84E8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91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Wskutek niszczenia działań człowieka lasy równikowe zajmują obecnie zaledwie polowe pierwotnej powierzchni.</a:t>
            </a:r>
            <a:r>
              <a:rPr lang="pl-PL" baseline="0" dirty="0" smtClean="0"/>
              <a:t> Zostały wycięte, a na ich miejscu utworzono plantacje kakaowców, palm olejnych, palm kokosowych i bananów. Wciągu ostatnich 100 lat masowo wycinano palisandry, mahoniowce i hebanowce – drzewa dostarczające cennego drewna na meble. Działania te są niezwykle ryzykowne, ponieważ lasy równikowe są największym lądowym producentem tlenu. Pochłaniają też ogromne ilości dwutlenku węgla, który jest jednym z czynników powodujących zmiany klimatu na Ziemi.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20E0-BE3A-4107-83D1-37EFD9E84E8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15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E9B180-DAB3-4214-A1A8-DCF17B480C9A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6738CF-7E45-46F4-8CD2-9C850580EDF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.mongabay.com/polish/301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Wilgotne lasy równikowe</a:t>
            </a:r>
            <a:endParaRPr lang="pl-P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8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Położenie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1174981"/>
            <a:ext cx="9133993" cy="490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Klimat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57" y="1181127"/>
            <a:ext cx="2367869" cy="4865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15803"/>
            <a:ext cx="2529895" cy="4996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9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Roślinność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57" y="3917850"/>
            <a:ext cx="2748011" cy="214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292080" y="6063414"/>
            <a:ext cx="204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Banany</a:t>
            </a:r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52" y="1484784"/>
            <a:ext cx="3246720" cy="2166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14" y="1275134"/>
            <a:ext cx="2845292" cy="228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315436" y="346628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Storczyki</a:t>
            </a:r>
            <a:endParaRPr lang="pl-P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5" y="4012333"/>
            <a:ext cx="3327953" cy="222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899592" y="617203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Liany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09053" y="3575475"/>
            <a:ext cx="155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Kakaowiec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94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4" b="4183"/>
          <a:stretch/>
        </p:blipFill>
        <p:spPr bwMode="auto">
          <a:xfrm>
            <a:off x="107504" y="764704"/>
            <a:ext cx="9036496" cy="5377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88001"/>
            <a:ext cx="8496944" cy="47612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Piętra lasu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6743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Zwierzęta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9" y="1256683"/>
            <a:ext cx="3097523" cy="2064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17" y="3978016"/>
            <a:ext cx="2520280" cy="2143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2" y="3959763"/>
            <a:ext cx="3240360" cy="215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71" y="1234844"/>
            <a:ext cx="3395002" cy="226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80037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Czepiak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148064" y="3590431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Jaguar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619666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Legwan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57292" y="6196662"/>
            <a:ext cx="214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Tukana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1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Ludność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99" y="3789040"/>
            <a:ext cx="6264696" cy="252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13" y="1271328"/>
            <a:ext cx="3180615" cy="2385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47" y="1401677"/>
            <a:ext cx="3239367" cy="20947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Wilgotne lasy równikowe są zagrożone.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Ciekawostka !</a:t>
            </a:r>
            <a:endParaRPr lang="pl-PL" dirty="0"/>
          </a:p>
        </p:txBody>
      </p:sp>
      <p:pic>
        <p:nvPicPr>
          <p:cNvPr id="7170" name="Picture 2" descr="http://img.webme.com/pic/c/ciekawoscswiata/wylesi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" y="2384885"/>
            <a:ext cx="532859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racownia.org.pl/images/artykuly/dz_06-2010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7"/>
            <a:ext cx="3312368" cy="233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pl-PL" dirty="0" smtClean="0"/>
              <a:t>Wykonała: Julia Dąbrowska</a:t>
            </a:r>
          </a:p>
          <a:p>
            <a:pPr algn="l"/>
            <a:r>
              <a:rPr lang="pl-PL" sz="1800" dirty="0" smtClean="0"/>
              <a:t>Źródła informacji: Tajemnice przyrody- podręcznik</a:t>
            </a:r>
          </a:p>
          <a:p>
            <a:pPr algn="l"/>
            <a:r>
              <a:rPr lang="pl-PL" sz="1800" dirty="0"/>
              <a:t>Linki</a:t>
            </a:r>
            <a:r>
              <a:rPr lang="pl-PL" sz="1800" dirty="0" smtClean="0"/>
              <a:t>:</a:t>
            </a:r>
          </a:p>
          <a:p>
            <a:pPr algn="l"/>
            <a:r>
              <a:rPr lang="pl-PL" sz="1800" dirty="0" smtClean="0">
                <a:hlinkClick r:id="rId2"/>
              </a:rPr>
              <a:t>http</a:t>
            </a:r>
            <a:r>
              <a:rPr lang="pl-PL" sz="1800" dirty="0">
                <a:hlinkClick r:id="rId2"/>
              </a:rPr>
              <a:t>://</a:t>
            </a:r>
            <a:r>
              <a:rPr lang="pl-PL" sz="1800" dirty="0" smtClean="0">
                <a:hlinkClick r:id="rId2"/>
              </a:rPr>
              <a:t>world.mongabay.com/polish/301.html</a:t>
            </a:r>
            <a:endParaRPr lang="pl-PL" sz="1800" dirty="0" smtClean="0"/>
          </a:p>
          <a:p>
            <a:pPr algn="l"/>
            <a:r>
              <a:rPr lang="pl-PL" sz="1800" dirty="0"/>
              <a:t>http://pl.wikipedia.org/wiki/Wilgotny_las_r%C3%B3wnikowy</a:t>
            </a:r>
            <a:endParaRPr lang="pl-PL" sz="1800" dirty="0" smtClean="0"/>
          </a:p>
          <a:p>
            <a:pPr algn="l"/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9939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323</TotalTime>
  <Words>511</Words>
  <Application>Microsoft Office PowerPoint</Application>
  <PresentationFormat>Pokaz na ekranie (4:3)</PresentationFormat>
  <Paragraphs>42</Paragraphs>
  <Slides>9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Hol</vt:lpstr>
      <vt:lpstr>Wilgotne lasy równikowe</vt:lpstr>
      <vt:lpstr>Położenie </vt:lpstr>
      <vt:lpstr>Klimat</vt:lpstr>
      <vt:lpstr>Roślinność</vt:lpstr>
      <vt:lpstr>Piętra lasu</vt:lpstr>
      <vt:lpstr>Zwierzęta</vt:lpstr>
      <vt:lpstr>Ludność</vt:lpstr>
      <vt:lpstr>Ciekawostka !</vt:lpstr>
      <vt:lpstr>Prezentacja programu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Wilgotny las równikowy</dc:title>
  <dc:creator>komputer</dc:creator>
  <cp:lastModifiedBy>Maria Sykut</cp:lastModifiedBy>
  <cp:revision>25</cp:revision>
  <dcterms:created xsi:type="dcterms:W3CDTF">2015-05-03T15:26:15Z</dcterms:created>
  <dcterms:modified xsi:type="dcterms:W3CDTF">2015-05-14T17:51:20Z</dcterms:modified>
</cp:coreProperties>
</file>