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0080625" cy="7559675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138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22016-4757-4BFC-B081-B02D934F3917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B67DE-62B8-4266-99E6-BDD6AF2E1F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376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693043" y="402483"/>
            <a:ext cx="869453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93043" y="2012414"/>
            <a:ext cx="869453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693043" y="7006699"/>
            <a:ext cx="2268141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022016-4757-4BFC-B081-B02D934F3917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339207" y="7006699"/>
            <a:ext cx="3402211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7119441" y="7006699"/>
            <a:ext cx="2268141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4B67DE-62B8-4266-99E6-BDD6AF2E1F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946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756026" rtl="0" eaLnBrk="1" latinLnBrk="0" hangingPunct="1">
        <a:lnSpc>
          <a:spcPct val="90000"/>
        </a:lnSpc>
        <a:spcBef>
          <a:spcPct val="0"/>
        </a:spcBef>
        <a:buNone/>
        <a:defRPr sz="363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9006" indent="-189006" algn="l" defTabSz="756026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7019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5032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4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1058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9071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7084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5097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3110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8013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6026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4039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2052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90065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8078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6091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4104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pl-PL" sz="2800" smtClean="0"/>
              <a:t>Wyklęta Historia- Leśni żołnierze</a:t>
            </a:r>
            <a:endParaRPr lang="pl-PL" sz="2800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036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644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211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pl-PL" i="0" smtClean="0"/>
              <a:t>5. Wileńska Brygada AK. </a:t>
            </a:r>
            <a:br>
              <a:rPr lang="pl-PL" i="0" smtClean="0"/>
            </a:br>
            <a:r>
              <a:rPr lang="pl-PL" i="0" smtClean="0"/>
              <a:t>„Łupaszkowscy”</a:t>
            </a:r>
            <a:endParaRPr lang="pl-PL" i="0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853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pl-PL" sz="3200" i="0" smtClean="0"/>
              <a:t>Zygmunt Edward Szendzielarz,</a:t>
            </a:r>
            <a:br>
              <a:rPr lang="pl-PL" sz="3200" i="0" smtClean="0"/>
            </a:br>
            <a:r>
              <a:rPr lang="pl-PL" sz="3200" i="0" smtClean="0"/>
              <a:t> ps. „Łupaszko”,</a:t>
            </a:r>
            <a:endParaRPr lang="pl-PL" sz="3200" i="0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273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pl-PL" sz="2600" u="sng" smtClean="0"/>
              <a:t>Obóz  NKWD w Rembertowie</a:t>
            </a:r>
            <a:endParaRPr lang="pl-PL" sz="2600" u="sng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29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05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pl-PL" sz="2800" i="0" smtClean="0"/>
              <a:t>Niezłomni – czyli tacy, którzy pozostają wierni swoim ideałom, mimo że inni zmuszają go do zmiany postępowania.</a:t>
            </a:r>
            <a:br>
              <a:rPr lang="pl-PL" sz="2800" i="0" smtClean="0"/>
            </a:br>
            <a:r>
              <a:rPr lang="pl-PL" sz="3200" i="0" smtClean="0"/>
              <a:t>										</a:t>
            </a:r>
            <a:r>
              <a:rPr lang="pl-PL" sz="1400" b="0" smtClean="0"/>
              <a:t>Wielki Słownik Języka Polskiego</a:t>
            </a:r>
            <a:endParaRPr lang="pl-PL" sz="1400" b="0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696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522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pl-PL" smtClean="0"/>
              <a:t> Wyrok na rtm. Witolda Pileckiego,</a:t>
            </a:r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807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792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pl-PL" smtClean="0"/>
              <a:t>„Idź dokąd poszli tamci do ciemnego kresu</a:t>
            </a:r>
            <a:br>
              <a:rPr lang="pl-PL" smtClean="0"/>
            </a:br>
            <a:r>
              <a:rPr lang="pl-PL" smtClean="0"/>
              <a:t>po złote runo nicości twoją ostatnią nagrodę</a:t>
            </a:r>
            <a:br>
              <a:rPr lang="pl-PL" smtClean="0"/>
            </a:br>
            <a:r>
              <a:rPr lang="pl-PL" smtClean="0"/>
              <a:t>idź wyprostowany wśród tych co na kolanach</a:t>
            </a:r>
            <a:br>
              <a:rPr lang="pl-PL" smtClean="0"/>
            </a:br>
            <a:r>
              <a:rPr lang="pl-PL" smtClean="0"/>
              <a:t>wśród odwróconych plecami i obalonych w proch”</a:t>
            </a:r>
            <a:br>
              <a:rPr lang="pl-PL" smtClean="0"/>
            </a:br>
            <a:r>
              <a:rPr lang="pl-PL" smtClean="0"/>
              <a:t>										Zbigniew Herbert</a:t>
            </a:r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987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pl-PL" sz="2600" smtClean="0"/>
              <a:t>Powojenny  podział  Europy i świata</a:t>
            </a:r>
            <a:endParaRPr lang="pl-PL" sz="2600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111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pl-PL" sz="2800" smtClean="0"/>
              <a:t>Konferencja w Teheranie - od lewej: Józef Stalin, Franklin D. Roosevelt i Winston Churchill.</a:t>
            </a:r>
            <a:endParaRPr lang="pl-PL" sz="2800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49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pl-PL" sz="3200" smtClean="0"/>
              <a:t>Gen. Leopold Okulicki „ Niedźwiadek”</a:t>
            </a:r>
            <a:endParaRPr lang="pl-PL" sz="3200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237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593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517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483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013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</Words>
  <Application>Microsoft Office PowerPoint</Application>
  <PresentationFormat>Niestandardowy</PresentationFormat>
  <Paragraphs>10</Paragraphs>
  <Slides>19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Motyw pakietu Office</vt:lpstr>
      <vt:lpstr>Wyklęta Historia- Leśni żołnierze</vt:lpstr>
      <vt:lpstr>„Idź dokąd poszli tamci do ciemnego kresu po złote runo nicości twoją ostatnią nagrodę idź wyprostowany wśród tych co na kolanach wśród odwróconych plecami i obalonych w proch”           Zbigniew Herbert</vt:lpstr>
      <vt:lpstr>Powojenny  podział  Europy i świata</vt:lpstr>
      <vt:lpstr>Konferencja w Teheranie - od lewej: Józef Stalin, Franklin D. Roosevelt i Winston Churchill.</vt:lpstr>
      <vt:lpstr>Gen. Leopold Okulicki „ Niedźwiadek”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5. Wileńska Brygada AK.  „Łupaszkowscy”</vt:lpstr>
      <vt:lpstr>Zygmunt Edward Szendzielarz,  ps. „Łupaszko”,</vt:lpstr>
      <vt:lpstr>Obóz  NKWD w Rembertowie</vt:lpstr>
      <vt:lpstr>Prezentacja programu PowerPoint</vt:lpstr>
      <vt:lpstr>Niezłomni – czyli tacy, którzy pozostają wierni swoim ideałom, mimo że inni zmuszają go do zmiany postępowania.           Wielki Słownik Języka Polskiego</vt:lpstr>
      <vt:lpstr>Prezentacja programu PowerPoint</vt:lpstr>
      <vt:lpstr> Wyrok na rtm. Witolda Pileckiego,</vt:lpstr>
      <vt:lpstr>Prezentacja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Wyklęta Historia- Leśni żołnierze</dc:title>
  <dc:creator>pracownia komputer1</dc:creator>
  <cp:lastModifiedBy>Sekretariat</cp:lastModifiedBy>
  <cp:revision>2</cp:revision>
  <dcterms:created xsi:type="dcterms:W3CDTF">2021-03-02T11:21:33Z</dcterms:created>
  <dcterms:modified xsi:type="dcterms:W3CDTF">2021-03-02T11:24:30Z</dcterms:modified>
</cp:coreProperties>
</file>