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AKTYWNY I BIERNY WYPOCZYNEK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3954291" cy="21745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„HAŁAS – NIEWIDZIALNE ZAGROŻENIE ZDROWIA” </a:t>
            </a:r>
          </a:p>
        </p:txBody>
      </p:sp>
    </p:spTree>
    <p:extLst>
      <p:ext uri="{BB962C8B-B14F-4D97-AF65-F5344CB8AC3E}">
        <p14:creationId xmlns:p14="http://schemas.microsoft.com/office/powerpoint/2010/main" val="355040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8733" y="87500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AKTYWNY WYPOCZYNEK</a:t>
            </a:r>
            <a:endParaRPr lang="pl-PL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7709" y="2199991"/>
            <a:ext cx="9347028" cy="3856777"/>
          </a:xfrm>
        </p:spPr>
        <p:txBody>
          <a:bodyPr>
            <a:normAutofit/>
          </a:bodyPr>
          <a:lstStyle/>
          <a:p>
            <a:pPr algn="just"/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pełna aktywność ruchowa. Przejawia się ona w praktycznie każdym ruchu, jaki wykonujemy, również w codziennych czynnościach, takich jak gotowanie czy chodzenie. 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Ale,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 aktywność ruchowa sprawiała przyjemność, najlepiej dobierać ją w zależności od stopnia i rozległości zmęczenia oraz indywidualnych upodobań. Mogą to być np. spacery, turystyka, praca na działce czy sport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Ważne, żeby wypoczynek aktywny był regularny.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9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9971" y="313685"/>
            <a:ext cx="8534400" cy="135215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PRZYKŁADY AKTYWNEGO WYPOCZYNKU</a:t>
            </a:r>
            <a:endParaRPr lang="pl-PL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729" y="1820752"/>
            <a:ext cx="4671588" cy="42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4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9025" y="485701"/>
            <a:ext cx="8534400" cy="127972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CZAS WOLNY</a:t>
            </a:r>
            <a:endParaRPr lang="pl-PL" sz="40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1393" y="1765425"/>
            <a:ext cx="8981039" cy="47168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Czas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wolny to pojęcie, które znane już było ludziom pierwotnym. Wypoczynek po pracy - podstawowy element wolnego czasu - był zjawiskiem znanym ludzkości od zarania dziejów. </a:t>
            </a:r>
            <a:endParaRPr lang="pl-PL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Zgodnie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definicją francuskiego socjologa J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Dumazediera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 wolny to „wszelkie zajęcia, jakim może oddawać się jednostka z własnej ochoty, bądź dla rozrywki, bądź dla rozwijania swych wiadomości lub dla bezinteresownego kształcenia się, dobrowolnego udziału w życiu społecznym, poza obowiązkami zawodowymi, rodzinnymi i 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społecznymi”.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5497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8200" y="440434"/>
            <a:ext cx="8534400" cy="127067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PRZYKŁADY CZASU WOLNEGO</a:t>
            </a:r>
            <a:endParaRPr lang="pl-PL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858" y="1711106"/>
            <a:ext cx="4825083" cy="47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8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25772" y="298764"/>
            <a:ext cx="8534400" cy="1187009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BIERNY WYPOCZYNEK</a:t>
            </a:r>
            <a:endParaRPr lang="pl-PL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684211" y="1403287"/>
            <a:ext cx="4937655" cy="4273236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Odpoczynkiem biernym nazywamy taki, podczas którego nie wykonujemy wysiłku fizycznego. Możemy czytać książkę, oglądać telewizję, słuchać radia czy pisać ze znajomymi na Facebook’u albo grać w Fifę 2020 na 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komputerze. 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4341" y="2290527"/>
            <a:ext cx="4970352" cy="25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8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3344" y="416459"/>
            <a:ext cx="8534401" cy="87504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BIERNY WYPOCZYNEK</a:t>
            </a:r>
            <a:endParaRPr lang="pl-PL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1113576" y="1801639"/>
            <a:ext cx="9714369" cy="4318504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to ograniczenie do minimum wszelkiej aktywności - zarówno mięśniowej, jak i umysłowej. </a:t>
            </a:r>
            <a:endParaRPr lang="pl-PL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Najbardziej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efektywną formę takiego odpoczynku stanowi sen, a szczególnie jego faza REM. Wtedy właśnie następuje wyraźne obniżenie napięcia mięśni szkieletowych. Podczas snu odpoczywają także: centralny układ nerwowy, serce, układ pokarmowy i układ oddechowy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biernego odpoczynku to np. czytanie lub oglądanie telewizji. Układ ruchowy będzie podczas tych czynności odpoczywał, o ile zapewni się kręgosłupowi odpowiednio twardą i ukształtowaną podpórkę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31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743468" y="123789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Przykłady biernego wypoczynku</a:t>
            </a:r>
            <a:endParaRPr lang="pl-PL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53342" y="1630856"/>
            <a:ext cx="4702602" cy="2564618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Czytanie książki </a:t>
            </a:r>
          </a:p>
          <a:p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 na komputerze </a:t>
            </a:r>
          </a:p>
          <a:p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Oglądanie telewizji </a:t>
            </a:r>
          </a:p>
          <a:p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Słuchanie muzyki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489" y="1776183"/>
            <a:ext cx="3536375" cy="22032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623" y="4491463"/>
            <a:ext cx="4829346" cy="19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4824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</TotalTime>
  <Words>232</Words>
  <Application>Microsoft Office PowerPoint</Application>
  <PresentationFormat>Panoramiczny</PresentationFormat>
  <Paragraphs>21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Times New Roman</vt:lpstr>
      <vt:lpstr>Wingdings 3</vt:lpstr>
      <vt:lpstr>Wycinek</vt:lpstr>
      <vt:lpstr>AKTYWNY I BIERNY WYPOCZYNEK </vt:lpstr>
      <vt:lpstr>AKTYWNY WYPOCZYNEK</vt:lpstr>
      <vt:lpstr>PRZYKŁADY AKTYWNEGO WYPOCZYNKU</vt:lpstr>
      <vt:lpstr>CZAS WOLNY</vt:lpstr>
      <vt:lpstr>PRZYKŁADY CZASU WOLNEGO</vt:lpstr>
      <vt:lpstr>BIERNY WYPOCZYNEK</vt:lpstr>
      <vt:lpstr>BIERNY WYPOCZYNEK</vt:lpstr>
      <vt:lpstr>Przykłady biernego wypoczynku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AKTYWNY I BIERNY WYPOCZYNEK</dc:title>
  <dc:creator>X-Man</dc:creator>
  <cp:lastModifiedBy>Sekretariat</cp:lastModifiedBy>
  <cp:revision>18</cp:revision>
  <dcterms:created xsi:type="dcterms:W3CDTF">2020-05-04T08:47:58Z</dcterms:created>
  <dcterms:modified xsi:type="dcterms:W3CDTF">2020-05-19T08:58:12Z</dcterms:modified>
</cp:coreProperties>
</file>