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9" r:id="rId4"/>
    <p:sldId id="260" r:id="rId5"/>
    <p:sldId id="265" r:id="rId6"/>
    <p:sldId id="261" r:id="rId7"/>
    <p:sldId id="266" r:id="rId8"/>
    <p:sldId id="267" r:id="rId9"/>
    <p:sldId id="268" r:id="rId10"/>
    <p:sldId id="264" r:id="rId11"/>
    <p:sldId id="262" r:id="rId12"/>
    <p:sldId id="269" r:id="rId13"/>
    <p:sldId id="272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3BA8D-D4F0-4E71-9428-B4D688B7D9C2}" type="datetimeFigureOut">
              <a:rPr lang="pl-PL" smtClean="0"/>
              <a:t>11.02.2022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5008-56A9-4AF4-868D-5E3E4E65FF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498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12000">
        <p14:reveal/>
      </p:transition>
    </mc:Choice>
    <mc:Fallback xmlns="">
      <p:transition advClick="0" advTm="1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3BA8D-D4F0-4E71-9428-B4D688B7D9C2}" type="datetimeFigureOut">
              <a:rPr lang="pl-PL" smtClean="0"/>
              <a:t>11.02.2022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5008-56A9-4AF4-868D-5E3E4E65FF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457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12000">
        <p14:reveal/>
      </p:transition>
    </mc:Choice>
    <mc:Fallback xmlns="">
      <p:transition advClick="0" advTm="1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3BA8D-D4F0-4E71-9428-B4D688B7D9C2}" type="datetimeFigureOut">
              <a:rPr lang="pl-PL" smtClean="0"/>
              <a:t>11.02.2022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5008-56A9-4AF4-868D-5E3E4E65FF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760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12000">
        <p14:reveal/>
      </p:transition>
    </mc:Choice>
    <mc:Fallback xmlns="">
      <p:transition advClick="0" advTm="1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3BA8D-D4F0-4E71-9428-B4D688B7D9C2}" type="datetimeFigureOut">
              <a:rPr lang="pl-PL" smtClean="0"/>
              <a:t>11.02.2022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5008-56A9-4AF4-868D-5E3E4E65FF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933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12000">
        <p14:reveal/>
      </p:transition>
    </mc:Choice>
    <mc:Fallback xmlns="">
      <p:transition advClick="0" advTm="1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3BA8D-D4F0-4E71-9428-B4D688B7D9C2}" type="datetimeFigureOut">
              <a:rPr lang="pl-PL" smtClean="0"/>
              <a:t>11.02.2022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5008-56A9-4AF4-868D-5E3E4E65FF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75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12000">
        <p14:reveal/>
      </p:transition>
    </mc:Choice>
    <mc:Fallback xmlns="">
      <p:transition advClick="0" advTm="1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3BA8D-D4F0-4E71-9428-B4D688B7D9C2}" type="datetimeFigureOut">
              <a:rPr lang="pl-PL" smtClean="0"/>
              <a:t>11.02.2022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5008-56A9-4AF4-868D-5E3E4E65FF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695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12000">
        <p14:reveal/>
      </p:transition>
    </mc:Choice>
    <mc:Fallback xmlns="">
      <p:transition advClick="0" advTm="1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3BA8D-D4F0-4E71-9428-B4D688B7D9C2}" type="datetimeFigureOut">
              <a:rPr lang="pl-PL" smtClean="0"/>
              <a:t>11.02.2022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5008-56A9-4AF4-868D-5E3E4E65FF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394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12000">
        <p14:reveal/>
      </p:transition>
    </mc:Choice>
    <mc:Fallback xmlns="">
      <p:transition advClick="0" advTm="1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3BA8D-D4F0-4E71-9428-B4D688B7D9C2}" type="datetimeFigureOut">
              <a:rPr lang="pl-PL" smtClean="0"/>
              <a:t>11.02.2022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5008-56A9-4AF4-868D-5E3E4E65FF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191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12000">
        <p14:reveal/>
      </p:transition>
    </mc:Choice>
    <mc:Fallback xmlns="">
      <p:transition advClick="0" advTm="1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3BA8D-D4F0-4E71-9428-B4D688B7D9C2}" type="datetimeFigureOut">
              <a:rPr lang="pl-PL" smtClean="0"/>
              <a:t>11.02.2022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5008-56A9-4AF4-868D-5E3E4E65FF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81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12000">
        <p14:reveal/>
      </p:transition>
    </mc:Choice>
    <mc:Fallback xmlns="">
      <p:transition advClick="0" advTm="1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3BA8D-D4F0-4E71-9428-B4D688B7D9C2}" type="datetimeFigureOut">
              <a:rPr lang="pl-PL" smtClean="0"/>
              <a:t>11.02.2022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5008-56A9-4AF4-868D-5E3E4E65FF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243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12000">
        <p14:reveal/>
      </p:transition>
    </mc:Choice>
    <mc:Fallback xmlns="">
      <p:transition advClick="0" advTm="1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3BA8D-D4F0-4E71-9428-B4D688B7D9C2}" type="datetimeFigureOut">
              <a:rPr lang="pl-PL" smtClean="0"/>
              <a:t>11.02.2022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5008-56A9-4AF4-868D-5E3E4E65FF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855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12000">
        <p14:reveal/>
      </p:transition>
    </mc:Choice>
    <mc:Fallback xmlns="">
      <p:transition advClick="0" advTm="1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3BA8D-D4F0-4E71-9428-B4D688B7D9C2}" type="datetimeFigureOut">
              <a:rPr lang="pl-PL" smtClean="0"/>
              <a:t>11.02.2022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D5008-56A9-4AF4-868D-5E3E4E65FF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817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00" advClick="0" advTm="12000">
        <p14:reveal/>
      </p:transition>
    </mc:Choice>
    <mc:Fallback xmlns="">
      <p:transition advClick="0" advTm="1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B5CD22-048F-428F-85E6-545F30785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Szkoła Podstawowa nr 2 im. Dąbrówki w Mińsku Mazowieckim » Bezpieczne ferie">
            <a:extLst>
              <a:ext uri="{FF2B5EF4-FFF2-40B4-BE49-F238E27FC236}">
                <a16:creationId xmlns:a16="http://schemas.microsoft.com/office/drawing/2014/main" id="{A1F4DF8C-0BE1-4F5B-93D0-5C1C3E5A31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67499"/>
            <a:ext cx="10515600" cy="741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12000">
        <p14:reveal/>
      </p:transition>
    </mc:Choice>
    <mc:Fallback xmlns="">
      <p:transition advClick="0" advTm="12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Używaj elementów odblaskowych na odzieży wierzchniej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956" y="1690688"/>
            <a:ext cx="8096573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9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12000">
        <p14:reveal/>
      </p:transition>
    </mc:Choice>
    <mc:Fallback xmlns="">
      <p:transition advClick="0" advTm="1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Ferie w domu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ferie zostajesz w domu? Komputer to Twoja ulubiona rozrywka? Pamiętaj, że w sieci też trzeba zachować zasady bezpieczeństwa. Nie nawiązuj znajomości z obcymi, ani też nie podawaj swojego adresu zamieszkania.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Gdy jestem sam w domu – nie otwieram nieznajomym!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Mama wyszła po zakupy, a tata jest w pracy? Zostałaś sama w domu. Pamiętaj, żeby nie otwierać drzwi nieznajomym. Poczekaj aż wrócą do domu rodzice.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Ogień jest niebezpieczny – nie igram z nim!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baw się zapałkami. Włączanie kuchenki gazowej lub rozpalanie w piecyku pozostaw osobie dorosłej. Pamiętaj, że z ogniem nie ma żartów.</a:t>
            </a:r>
          </a:p>
        </p:txBody>
      </p:sp>
    </p:spTree>
    <p:extLst>
      <p:ext uri="{BB962C8B-B14F-4D97-AF65-F5344CB8AC3E}">
        <p14:creationId xmlns:p14="http://schemas.microsoft.com/office/powerpoint/2010/main" val="72298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12000">
        <p14:reveal/>
      </p:transition>
    </mc:Choice>
    <mc:Fallback xmlns="">
      <p:transition advClick="0" advTm="1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n on ruch drogowy // traff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6" y="650929"/>
            <a:ext cx="12068014" cy="5947658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-108487"/>
            <a:ext cx="10515600" cy="1301856"/>
          </a:xfrm>
        </p:spPr>
        <p:txBody>
          <a:bodyPr/>
          <a:lstStyle/>
          <a:p>
            <a:r>
              <a:rPr lang="pl-PL" dirty="0"/>
              <a:t>  </a:t>
            </a:r>
            <a:r>
              <a:rPr lang="pl-PL" b="1" dirty="0"/>
              <a:t>Pamiętaj o numerach alarmowych</a:t>
            </a:r>
          </a:p>
        </p:txBody>
      </p:sp>
    </p:spTree>
    <p:extLst>
      <p:ext uri="{BB962C8B-B14F-4D97-AF65-F5344CB8AC3E}">
        <p14:creationId xmlns:p14="http://schemas.microsoft.com/office/powerpoint/2010/main" val="20427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12000">
        <p14:reveal/>
      </p:transition>
    </mc:Choice>
    <mc:Fallback xmlns="">
      <p:transition advClick="0" advTm="12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E0C3CD-8BCD-4960-8E1E-4DF6C0E63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6861B2E-AA85-4F3C-AE2A-0713E310D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8290"/>
            <a:ext cx="9148948" cy="8313924"/>
          </a:xfrm>
        </p:spPr>
      </p:pic>
    </p:spTree>
    <p:extLst>
      <p:ext uri="{BB962C8B-B14F-4D97-AF65-F5344CB8AC3E}">
        <p14:creationId xmlns:p14="http://schemas.microsoft.com/office/powerpoint/2010/main" val="213252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12000">
        <p14:reveal/>
      </p:transition>
    </mc:Choice>
    <mc:Fallback xmlns="">
      <p:transition advClick="0" advTm="1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Zawsze informuj swoich rodziców/ opiekunów gdzie i z kim  będziesz przebywać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350" y="1825625"/>
            <a:ext cx="9035512" cy="4351338"/>
          </a:xfrm>
        </p:spPr>
      </p:pic>
    </p:spTree>
    <p:extLst>
      <p:ext uri="{BB962C8B-B14F-4D97-AF65-F5344CB8AC3E}">
        <p14:creationId xmlns:p14="http://schemas.microsoft.com/office/powerpoint/2010/main" val="376921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12000">
        <p14:reveal/>
      </p:transition>
    </mc:Choice>
    <mc:Fallback xmlns="">
      <p:transition advClick="0" advTm="1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Podczas uprawiania sportów zimowych dbaj o bezpieczeństwo własne i innych!</a:t>
            </a:r>
            <a:endParaRPr lang="pl-P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2753" y="1825624"/>
            <a:ext cx="7857640" cy="446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2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12000">
        <p14:reveal/>
      </p:transition>
    </mc:Choice>
    <mc:Fallback xmlns="">
      <p:transition advClick="0" advTm="1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Wychodząc na dwór pamiętaj o właściwym ubraniu!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Typowy ubiór powinien się składać z trzech warstw: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wewnętrznej (bielizna), która odprowadza wilgoć ze skóry,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środkowej (np. polar), która stanowi właściwy </a:t>
            </a:r>
            <a:r>
              <a:rPr lang="pl-PL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termoizolator</a:t>
            </a:r>
            <a:r>
              <a:rPr lang="pl-PL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zewnętrznej, która chroni przed wiatrem (np. </a:t>
            </a:r>
            <a:r>
              <a:rPr lang="pl-PL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soft-shell</a:t>
            </a:r>
            <a:r>
              <a:rPr lang="pl-PL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 wilgocią (np. </a:t>
            </a:r>
            <a:r>
              <a:rPr lang="pl-PL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gore-tex</a:t>
            </a:r>
            <a:r>
              <a:rPr lang="pl-PL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itp.).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Ubiór musi być dostosowany do warunków atmosferycznych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typu aktywności fizycznej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Uprawiając sport (górskie wycieczki, jazda na nartach itp.)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 należy ubierać się zbyt ciepło, aby nie doprowadzić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przegrzania organizmu.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365" y="3192651"/>
            <a:ext cx="3377339" cy="337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5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12000">
        <p14:reveal/>
      </p:transition>
    </mc:Choice>
    <mc:Fallback xmlns="">
      <p:transition advClick="0" advTm="1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77629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Omijaj zamarznięte jeziora, rzeki i stawy! Nigdy nie można być pewnym wytrzymałości tafli lodowej. Jeżeli chcesz bezpiecznie jeździć na łyżwach – korzystaj z przygotowanych do tego lodowisk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557" y="3191104"/>
            <a:ext cx="6236454" cy="3491899"/>
          </a:xfrm>
        </p:spPr>
      </p:pic>
    </p:spTree>
    <p:extLst>
      <p:ext uri="{BB962C8B-B14F-4D97-AF65-F5344CB8AC3E}">
        <p14:creationId xmlns:p14="http://schemas.microsoft.com/office/powerpoint/2010/main" val="408470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12000">
        <p14:reveal/>
      </p:transition>
    </mc:Choice>
    <mc:Fallback xmlns="">
      <p:transition advClick="0" advTm="1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czasie zabaw śnieżkami nie wybieraj za cel ludzi, zwierząt, ani żadnych pojazdów !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9088" y="1825625"/>
            <a:ext cx="737382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1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12000">
        <p14:reveal/>
      </p:transition>
    </mc:Choice>
    <mc:Fallback xmlns="">
      <p:transition advClick="0" advTm="1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Zjeżdżaj na sankach, nartach z górek znajdujących się daleko od jezdni, jezior czy rzek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5667" y="1690688"/>
            <a:ext cx="7640665" cy="516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4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12000">
        <p14:reveal/>
      </p:transition>
    </mc:Choice>
    <mc:Fallback xmlns="">
      <p:transition advClick="0" advTm="1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b="1" dirty="0"/>
            </a:br>
            <a:br>
              <a:rPr lang="pl-PL" b="1" dirty="0"/>
            </a:b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Zaczepianie sanek do pojazdów mechanicznych(samochód, motocykl) jest niebezpieczne!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8550" y="2151090"/>
            <a:ext cx="53892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2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12000">
        <p14:reveal/>
      </p:transition>
    </mc:Choice>
    <mc:Fallback xmlns="">
      <p:transition advClick="0" advTm="1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zimowe dni widoczność kierowców jest ograniczona i kierowcy potrzebują więcej czasu do zatrzymania pojazdu</a:t>
            </a:r>
            <a:br>
              <a:rPr lang="pl-PL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jezdnię wchodź uważnie i rozglądaj się!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8376" y="3440327"/>
            <a:ext cx="4320369" cy="29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0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12000">
        <p14:reveal/>
      </p:transition>
    </mc:Choice>
    <mc:Fallback xmlns="">
      <p:transition advClick="0" advTm="12000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353</Words>
  <Application>Microsoft Office PowerPoint</Application>
  <PresentationFormat>Panoramiczny</PresentationFormat>
  <Paragraphs>28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Zawsze informuj swoich rodziców/ opiekunów gdzie i z kim  będziesz przebywać </vt:lpstr>
      <vt:lpstr>Podczas uprawiania sportów zimowych dbaj o bezpieczeństwo własne i innych!</vt:lpstr>
      <vt:lpstr>Wychodząc na dwór pamiętaj o właściwym ubraniu!</vt:lpstr>
      <vt:lpstr> Omijaj zamarznięte jeziora, rzeki i stawy! Nigdy nie można być pewnym wytrzymałości tafli lodowej. Jeżeli chcesz bezpiecznie jeździć na łyżwach – korzystaj z przygotowanych do tego lodowisk</vt:lpstr>
      <vt:lpstr>W czasie zabaw śnieżkami nie wybieraj za cel ludzi, zwierząt, ani żadnych pojazdów !</vt:lpstr>
      <vt:lpstr>Zjeżdżaj na sankach, nartach z górek znajdujących się daleko od jezdni, jezior czy rzek</vt:lpstr>
      <vt:lpstr>  Zaczepianie sanek do pojazdów mechanicznych(samochód, motocykl) jest niebezpieczne!</vt:lpstr>
      <vt:lpstr>   W zimowe dni widoczność kierowców jest ograniczona i kierowcy potrzebują więcej czasu do zatrzymania pojazdu Na jezdnię wchodź uważnie i rozglądaj się!</vt:lpstr>
      <vt:lpstr>Używaj elementów odblaskowych na odzieży wierzchniej.</vt:lpstr>
      <vt:lpstr>Ferie w domu</vt:lpstr>
      <vt:lpstr>  Pamiętaj o numerach alarmowych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</dc:title>
  <dc:creator>Komp</dc:creator>
  <cp:lastModifiedBy>Ja</cp:lastModifiedBy>
  <cp:revision>19</cp:revision>
  <dcterms:created xsi:type="dcterms:W3CDTF">2022-01-24T16:03:44Z</dcterms:created>
  <dcterms:modified xsi:type="dcterms:W3CDTF">2022-02-11T11:24:52Z</dcterms:modified>
</cp:coreProperties>
</file>