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17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8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2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5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6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41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6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1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87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57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03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08645AB-0632-4517-8190-B9EAAA7FC6C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7EA6664-7AC7-4405-A253-93B0C090C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29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93E624-26AB-4B82-83FC-EE1645826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Konstytucja 3 maja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74123C-61F5-48AE-BD10-D03FDAA17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7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1B768-7D94-43AE-9935-8CB14F17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871AC41-8823-480C-991D-A52EFA8B2CD1}"/>
              </a:ext>
            </a:extLst>
          </p:cNvPr>
          <p:cNvSpPr txBox="1"/>
          <p:nvPr/>
        </p:nvSpPr>
        <p:spPr>
          <a:xfrm>
            <a:off x="7841709" y="5580028"/>
            <a:ext cx="3286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Wykonała: Karolina Furgała </a:t>
            </a:r>
          </a:p>
        </p:txBody>
      </p:sp>
    </p:spTree>
    <p:extLst>
      <p:ext uri="{BB962C8B-B14F-4D97-AF65-F5344CB8AC3E}">
        <p14:creationId xmlns:p14="http://schemas.microsoft.com/office/powerpoint/2010/main" val="149191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BBE8D-CBE7-4DE7-A411-906769AA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824" y="457200"/>
            <a:ext cx="4189863" cy="1835426"/>
          </a:xfrm>
        </p:spPr>
        <p:txBody>
          <a:bodyPr>
            <a:normAutofit/>
          </a:bodyPr>
          <a:lstStyle/>
          <a:p>
            <a:r>
              <a:rPr lang="pl-PL" sz="3600" dirty="0"/>
              <a:t>Co to jest konstytucja?</a:t>
            </a:r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E7E203ED-CBD0-418D-BBCA-253C0060C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17" y="1076739"/>
            <a:ext cx="4227444" cy="422744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1C1FB3A-9D44-4B57-B348-6FCA69630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4573" y="2385391"/>
            <a:ext cx="4708478" cy="3483597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Konstytucja 3 maja to ustawa regulująca ustrój prawny Rzeczypospolitej Obojga Narodów. Pierwsza konstytucja w Europie i druga na świecie.</a:t>
            </a:r>
          </a:p>
        </p:txBody>
      </p:sp>
    </p:spTree>
    <p:extLst>
      <p:ext uri="{BB962C8B-B14F-4D97-AF65-F5344CB8AC3E}">
        <p14:creationId xmlns:p14="http://schemas.microsoft.com/office/powerpoint/2010/main" val="77214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7480E-198E-45AE-8B30-DC489538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11" y="874643"/>
            <a:ext cx="3975650" cy="1245705"/>
          </a:xfrm>
        </p:spPr>
        <p:txBody>
          <a:bodyPr>
            <a:normAutofit fontScale="90000"/>
          </a:bodyPr>
          <a:lstStyle/>
          <a:p>
            <a:r>
              <a:rPr lang="pl-PL" dirty="0"/>
              <a:t>Podczas sejmu ścierały się między sobą trzy obozy polityczne: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172E9AA-7886-49D9-8A74-9148E4BF4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2246243"/>
            <a:ext cx="3260035" cy="386300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238BB4-A0A7-4F40-8F0E-0DA19541D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4851" y="609601"/>
            <a:ext cx="6162262" cy="5499652"/>
          </a:xfrm>
        </p:spPr>
        <p:txBody>
          <a:bodyPr>
            <a:noAutofit/>
          </a:bodyPr>
          <a:lstStyle/>
          <a:p>
            <a:r>
              <a:rPr lang="pl-PL" sz="2000" dirty="0"/>
              <a:t>- </a:t>
            </a:r>
            <a:r>
              <a:rPr lang="pl-PL" sz="2000" i="1" dirty="0"/>
              <a:t>obóz hetmański </a:t>
            </a:r>
            <a:r>
              <a:rPr lang="pl-PL" sz="2000" dirty="0"/>
              <a:t>– na jego czele stali magnaci: Franciszek Ksawery Branicki, Szczęsny Potocki i Seweryn Rzewuski. Chcieli utrzymania dotychczasowego porządku i byli przeciwni jakimkolwiek reformom. Mieli poparcie ambasadora Rosji.</a:t>
            </a:r>
          </a:p>
          <a:p>
            <a:r>
              <a:rPr lang="pl-PL" sz="2000" dirty="0"/>
              <a:t>- </a:t>
            </a:r>
            <a:r>
              <a:rPr lang="pl-PL" sz="2000" i="1" dirty="0"/>
              <a:t>obóz dworski </a:t>
            </a:r>
            <a:r>
              <a:rPr lang="pl-PL" sz="2000" dirty="0"/>
              <a:t>– był skupiony wokół króla. Na jego czele stał prymas Michał Poniatowski oraz kanclerz Jacek Małachowski. Dążyli do przeprowadzenia reform w oparciu o Rosję, pragnęli umocnienia władzy wykonawczej  królewskiej.</a:t>
            </a:r>
          </a:p>
          <a:p>
            <a:r>
              <a:rPr lang="pl-PL" sz="2000" dirty="0"/>
              <a:t>- </a:t>
            </a:r>
            <a:r>
              <a:rPr lang="pl-PL" sz="2000" i="1" dirty="0"/>
              <a:t>obóz patriotyczny </a:t>
            </a:r>
            <a:r>
              <a:rPr lang="pl-PL" sz="2000" dirty="0"/>
              <a:t>– na jego czele stanęli: Stanisław Małachowski, Stanisław i Ignacy Potoccy, Adam Czartoryski i Hugo Kołłątaj. Obóz ten opowiadał się za reformami, unowocześnieniem państwa, uniezależnieniem od Rosji. Uważał, że uda się przeprowadzić reformy przy pomocy Prus.</a:t>
            </a:r>
          </a:p>
        </p:txBody>
      </p:sp>
    </p:spTree>
    <p:extLst>
      <p:ext uri="{BB962C8B-B14F-4D97-AF65-F5344CB8AC3E}">
        <p14:creationId xmlns:p14="http://schemas.microsoft.com/office/powerpoint/2010/main" val="231238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CD616-7EF0-473E-8A9B-1861A1DA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8" y="728869"/>
            <a:ext cx="5066613" cy="821635"/>
          </a:xfrm>
        </p:spPr>
        <p:txBody>
          <a:bodyPr>
            <a:normAutofit/>
          </a:bodyPr>
          <a:lstStyle/>
          <a:p>
            <a:r>
              <a:rPr lang="pl-PL" sz="2800" dirty="0"/>
              <a:t>Podpisanie konstytucji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37CC004-0DDB-49F6-8647-83FA9706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8" y="2345636"/>
            <a:ext cx="6015252" cy="348532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8064BF-8D4A-4DED-900B-277EADCF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888" y="1683027"/>
            <a:ext cx="4572000" cy="4346712"/>
          </a:xfrm>
        </p:spPr>
        <p:txBody>
          <a:bodyPr>
            <a:normAutofit/>
          </a:bodyPr>
          <a:lstStyle/>
          <a:p>
            <a:r>
              <a:rPr lang="pl-PL" sz="2400" dirty="0"/>
              <a:t>Konstytucja 3 maja 1791 r. została uchwalona przez Sejm Wielki, zwany również Czteroletnim. Była to najważniejsza reforma tego Sejmu. Autorami konstytucji byli: król Stanisław August Poniatowski, Ignacy Potocki oraz Hugo Kołłątaj. </a:t>
            </a:r>
          </a:p>
        </p:txBody>
      </p:sp>
    </p:spTree>
    <p:extLst>
      <p:ext uri="{BB962C8B-B14F-4D97-AF65-F5344CB8AC3E}">
        <p14:creationId xmlns:p14="http://schemas.microsoft.com/office/powerpoint/2010/main" val="1131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CDA30-8AD2-4922-ACCD-65AE51E5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848139"/>
            <a:ext cx="3718455" cy="1298713"/>
          </a:xfrm>
        </p:spPr>
        <p:txBody>
          <a:bodyPr>
            <a:normAutofit fontScale="90000"/>
          </a:bodyPr>
          <a:lstStyle/>
          <a:p>
            <a:r>
              <a:rPr lang="pl-PL" dirty="0"/>
              <a:t>Postanowienia konstytucji 3 maja 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2AFAB17-A864-47DF-9D8C-8C29509D7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09" y="1374102"/>
            <a:ext cx="5663580" cy="388431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03E3DF-D0EC-44AB-BA17-578C45E44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9443" y="1815548"/>
            <a:ext cx="3832823" cy="4081669"/>
          </a:xfrm>
        </p:spPr>
        <p:txBody>
          <a:bodyPr>
            <a:normAutofit/>
          </a:bodyPr>
          <a:lstStyle/>
          <a:p>
            <a:r>
              <a:rPr lang="pl-PL" sz="2000" dirty="0"/>
              <a:t>Konstytucja była Ustawą Rządową– regulowała prawa i obowiązki ogółu mieszkańców oraz zasady organizacji władzy państwowej. Utrzymano unię polsko – litewską, została ona jednak zacieśniona.  Władza została podzielona zgodnie z zasadą Monteskiusza na ustawodawczą (stanowienie prawa), wykonawczą (wykonywanie prawa) i sądowniczą.</a:t>
            </a:r>
          </a:p>
        </p:txBody>
      </p:sp>
    </p:spTree>
    <p:extLst>
      <p:ext uri="{BB962C8B-B14F-4D97-AF65-F5344CB8AC3E}">
        <p14:creationId xmlns:p14="http://schemas.microsoft.com/office/powerpoint/2010/main" val="303101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ABA51-4F56-48D4-A77E-23186673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678035"/>
            <a:ext cx="4024023" cy="1103243"/>
          </a:xfrm>
        </p:spPr>
        <p:txBody>
          <a:bodyPr/>
          <a:lstStyle/>
          <a:p>
            <a:r>
              <a:rPr lang="pl-PL" dirty="0"/>
              <a:t>O czym mówiła konstytucja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858D32-943A-46CF-8E26-4AF772F28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087" y="2014330"/>
            <a:ext cx="4174435" cy="4383157"/>
          </a:xfrm>
        </p:spPr>
        <p:txBody>
          <a:bodyPr>
            <a:normAutofit/>
          </a:bodyPr>
          <a:lstStyle/>
          <a:p>
            <a:r>
              <a:rPr lang="pl-PL" sz="2000" dirty="0"/>
              <a:t>Konstytucja 3 Maja ujęta była w 11 artykułach. Wprowadzała prawo powszechnej niepodległości (dla szlachty i mieszczaństwa) oraz trójpodział władzy na ustawodawczą (dwuizbowy parlament), wykonawczą (król) i sądowniczą. Konstytucja ograniczała nadmierne immunitety prawne i polityczne przywileje szlachty zagrodowej.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853F137-56C2-41D7-8898-5AAF116CE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58" y="1085361"/>
            <a:ext cx="6029325" cy="3875994"/>
          </a:xfrm>
        </p:spPr>
      </p:pic>
    </p:spTree>
    <p:extLst>
      <p:ext uri="{BB962C8B-B14F-4D97-AF65-F5344CB8AC3E}">
        <p14:creationId xmlns:p14="http://schemas.microsoft.com/office/powerpoint/2010/main" val="2292178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E03C7-EFD0-4FAC-919E-CFD9ED6E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174" y="685799"/>
            <a:ext cx="6117866" cy="944217"/>
          </a:xfrm>
        </p:spPr>
        <p:txBody>
          <a:bodyPr/>
          <a:lstStyle/>
          <a:p>
            <a:r>
              <a:rPr lang="pl-PL" dirty="0"/>
              <a:t>Dziedzictwo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2DE7552-54FC-4C09-A163-86B5447F4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5" y="695325"/>
            <a:ext cx="3763580" cy="501967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8B27E6-4C38-4C94-B81A-95430C20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2" y="1961322"/>
            <a:ext cx="6250388" cy="3753678"/>
          </a:xfrm>
        </p:spPr>
        <p:txBody>
          <a:bodyPr>
            <a:normAutofit/>
          </a:bodyPr>
          <a:lstStyle/>
          <a:p>
            <a:r>
              <a:rPr lang="pl-PL" sz="2000" dirty="0"/>
              <a:t>Mimo rozbiorów pamięć o drugiej w dziejach świata spisanej konstytucji narodowej przez kolejne pokolenia pomagała podtrzymywać polskie dążenia do niepodległości i stworzenia sprawiedliwego społeczeństwa. W Polsce uznaje się ją za ukoronowanie wszystkiego, co dobre i oświecone w polskiej historii i kulturze. Od czasu odzyskania niepodległości w 1918 roku, </a:t>
            </a:r>
            <a:r>
              <a:rPr lang="pl-PL" sz="2000" dirty="0">
                <a:solidFill>
                  <a:srgbClr val="FF0000"/>
                </a:solidFill>
              </a:rPr>
              <a:t>Święto Konstytucji 3 maja </a:t>
            </a:r>
            <a:r>
              <a:rPr lang="pl-PL" sz="2000" dirty="0"/>
              <a:t>było obchodzone jako najważniejsze święto państwowe. </a:t>
            </a:r>
          </a:p>
        </p:txBody>
      </p:sp>
    </p:spTree>
    <p:extLst>
      <p:ext uri="{BB962C8B-B14F-4D97-AF65-F5344CB8AC3E}">
        <p14:creationId xmlns:p14="http://schemas.microsoft.com/office/powerpoint/2010/main" val="29619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D427B-CA6E-4CC2-B874-434EA695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2766"/>
            <a:ext cx="10058400" cy="1513332"/>
          </a:xfrm>
        </p:spPr>
        <p:txBody>
          <a:bodyPr/>
          <a:lstStyle/>
          <a:p>
            <a:r>
              <a:rPr lang="pl-PL" dirty="0"/>
              <a:t>Rękopis konstytucji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1BFE26A-457F-4402-8E8B-F8BBF774CC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1526308"/>
            <a:ext cx="2911310" cy="489464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F796CAB-0517-488F-A88A-B16917B98A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03" y="1629887"/>
            <a:ext cx="2911310" cy="4767271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2B326E0-FC81-46C2-84AE-9F0A836C1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34" y="1555222"/>
            <a:ext cx="3008244" cy="49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9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6189E-48A9-4DAF-B735-95AC4387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0817"/>
            <a:ext cx="10835640" cy="702366"/>
          </a:xfrm>
        </p:spPr>
        <p:txBody>
          <a:bodyPr/>
          <a:lstStyle/>
          <a:p>
            <a:r>
              <a:rPr lang="pl-PL" dirty="0"/>
              <a:t>W ramach przypomnienia 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47F6F-219D-4487-9BCF-30079FC5D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443" y="1172818"/>
            <a:ext cx="10951597" cy="2769703"/>
          </a:xfrm>
        </p:spPr>
        <p:txBody>
          <a:bodyPr>
            <a:normAutofit/>
          </a:bodyPr>
          <a:lstStyle/>
          <a:p>
            <a:r>
              <a:rPr lang="pl-PL" sz="1800" b="1" i="1" dirty="0"/>
              <a:t>Liberum veto </a:t>
            </a:r>
            <a:r>
              <a:rPr lang="pl-PL" sz="1800" dirty="0"/>
              <a:t>- z łac. nie pozwalam. Zasada ustrojowa Rzeczypospolitej dająca prawo każdemu z posłów biorących udział w obradach sejmu do jego zerwania, co uniemożliwiało tym samym przyjęcie podjętych na nim uchwał.</a:t>
            </a:r>
            <a:br>
              <a:rPr lang="pl-PL" sz="1800" dirty="0"/>
            </a:br>
            <a:r>
              <a:rPr lang="pl-PL" sz="1800" b="1" i="1" dirty="0"/>
              <a:t>Sejm Wielki </a:t>
            </a:r>
            <a:r>
              <a:rPr lang="pl-PL" sz="1800" dirty="0"/>
              <a:t>-sejm obradujący w Rzeczypospolitej w latach 1788‑1792, który uchwalił wiele reform w tym Konstytucję 3 maja.</a:t>
            </a:r>
            <a:br>
              <a:rPr lang="pl-PL" sz="1800" dirty="0"/>
            </a:br>
            <a:r>
              <a:rPr lang="pl-PL" sz="1800" b="1" i="1" dirty="0"/>
              <a:t>Straż Praw </a:t>
            </a:r>
            <a:r>
              <a:rPr lang="pl-PL" sz="1800" dirty="0"/>
              <a:t>- organ władzy wykonawczej powstałej na skutek uchwalenia Konstytucji 3 maja w skład której wchodził król oraz ministrowie.</a:t>
            </a:r>
            <a:br>
              <a:rPr lang="pl-PL" sz="1800" dirty="0"/>
            </a:br>
            <a:r>
              <a:rPr lang="pl-PL" sz="1800" b="1" i="1" dirty="0"/>
              <a:t>Trójpodział władz </a:t>
            </a:r>
            <a:r>
              <a:rPr lang="pl-PL" sz="1800" dirty="0"/>
              <a:t>- model organizacji państwa, w którym funkcje ustawodawcze, wykonawcze oraz sądownicze są od siebie oddzielone i powierzone niezależnym od siebie ciałom.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99F902C-D0DD-4351-A09A-AE08E3939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188" y="4002156"/>
            <a:ext cx="7418064" cy="25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174</TotalTime>
  <Words>486</Words>
  <Application>Microsoft Office PowerPoint</Application>
  <PresentationFormat>Panoramiczny</PresentationFormat>
  <Paragraphs>21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Drewniana czcionka</vt:lpstr>
      <vt:lpstr>Konstytucja 3 maja</vt:lpstr>
      <vt:lpstr>Co to jest konstytucja?</vt:lpstr>
      <vt:lpstr>Podczas sejmu ścierały się między sobą trzy obozy polityczne:</vt:lpstr>
      <vt:lpstr>Podpisanie konstytucji </vt:lpstr>
      <vt:lpstr>Postanowienia konstytucji 3 maja  </vt:lpstr>
      <vt:lpstr>O czym mówiła konstytucja </vt:lpstr>
      <vt:lpstr>Dziedzictwo</vt:lpstr>
      <vt:lpstr>Rękopis konstytucji </vt:lpstr>
      <vt:lpstr>W ramach przypomnienia  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Karolina Furgała</dc:creator>
  <cp:lastModifiedBy>Karolina Furgała</cp:lastModifiedBy>
  <cp:revision>21</cp:revision>
  <dcterms:created xsi:type="dcterms:W3CDTF">2021-04-20T17:52:21Z</dcterms:created>
  <dcterms:modified xsi:type="dcterms:W3CDTF">2021-04-27T17:30:44Z</dcterms:modified>
</cp:coreProperties>
</file>