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8288000" cy="10287000"/>
  <p:notesSz cx="6858000" cy="9144000"/>
  <p:embeddedFontLst>
    <p:embeddedFont>
      <p:font typeface="ไอติม" charset="1" panose="00000500000000000000"/>
      <p:regular r:id="rId21"/>
    </p:embeddedFont>
    <p:embeddedFont>
      <p:font typeface="KG Primary Penmanship" charset="1" panose="02000506000000020003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5.png" Type="http://schemas.openxmlformats.org/officeDocument/2006/relationships/image"/><Relationship Id="rId3" Target="../media/image86.svg" Type="http://schemas.openxmlformats.org/officeDocument/2006/relationships/image"/><Relationship Id="rId4" Target="../media/image87.png" Type="http://schemas.openxmlformats.org/officeDocument/2006/relationships/image"/><Relationship Id="rId5" Target="../media/image88.svg" Type="http://schemas.openxmlformats.org/officeDocument/2006/relationships/image"/><Relationship Id="rId6" Target="../media/image89.png" Type="http://schemas.openxmlformats.org/officeDocument/2006/relationships/image"/><Relationship Id="rId7" Target="../media/image90.svg" Type="http://schemas.openxmlformats.org/officeDocument/2006/relationships/image"/><Relationship Id="rId8" Target="../media/image91.png" Type="http://schemas.openxmlformats.org/officeDocument/2006/relationships/image"/><Relationship Id="rId9" Target="../media/image92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3.png" Type="http://schemas.openxmlformats.org/officeDocument/2006/relationships/image"/><Relationship Id="rId11" Target="../media/image94.svg" Type="http://schemas.openxmlformats.org/officeDocument/2006/relationships/image"/><Relationship Id="rId12" Target="../media/image69.png" Type="http://schemas.openxmlformats.org/officeDocument/2006/relationships/image"/><Relationship Id="rId13" Target="../media/image70.svg" Type="http://schemas.openxmlformats.org/officeDocument/2006/relationships/image"/><Relationship Id="rId14" Target="../media/image71.png" Type="http://schemas.openxmlformats.org/officeDocument/2006/relationships/image"/><Relationship Id="rId15" Target="../media/image72.svg" Type="http://schemas.openxmlformats.org/officeDocument/2006/relationships/image"/><Relationship Id="rId16" Target="../media/image5.png" Type="http://schemas.openxmlformats.org/officeDocument/2006/relationships/image"/><Relationship Id="rId17" Target="../media/image6.svg" Type="http://schemas.openxmlformats.org/officeDocument/2006/relationships/image"/><Relationship Id="rId18" Target="../media/image9.png" Type="http://schemas.openxmlformats.org/officeDocument/2006/relationships/image"/><Relationship Id="rId19" Target="../media/image10.svg" Type="http://schemas.openxmlformats.org/officeDocument/2006/relationships/image"/><Relationship Id="rId2" Target="../media/image53.png" Type="http://schemas.openxmlformats.org/officeDocument/2006/relationships/image"/><Relationship Id="rId20" Target="../media/image95.png" Type="http://schemas.openxmlformats.org/officeDocument/2006/relationships/image"/><Relationship Id="rId21" Target="../media/image96.svg" Type="http://schemas.openxmlformats.org/officeDocument/2006/relationships/image"/><Relationship Id="rId22" Target="../media/image59.png" Type="http://schemas.openxmlformats.org/officeDocument/2006/relationships/image"/><Relationship Id="rId23" Target="../media/image60.svg" Type="http://schemas.openxmlformats.org/officeDocument/2006/relationships/image"/><Relationship Id="rId24" Target="../media/image39.png" Type="http://schemas.openxmlformats.org/officeDocument/2006/relationships/image"/><Relationship Id="rId25" Target="../media/image40.svg" Type="http://schemas.openxmlformats.org/officeDocument/2006/relationships/image"/><Relationship Id="rId3" Target="../media/image54.svg" Type="http://schemas.openxmlformats.org/officeDocument/2006/relationships/image"/><Relationship Id="rId4" Target="../media/image61.png" Type="http://schemas.openxmlformats.org/officeDocument/2006/relationships/image"/><Relationship Id="rId5" Target="../media/image62.svg" Type="http://schemas.openxmlformats.org/officeDocument/2006/relationships/image"/><Relationship Id="rId6" Target="../media/image63.png" Type="http://schemas.openxmlformats.org/officeDocument/2006/relationships/image"/><Relationship Id="rId7" Target="../media/image64.svg" Type="http://schemas.openxmlformats.org/officeDocument/2006/relationships/image"/><Relationship Id="rId8" Target="../media/image65.png" Type="http://schemas.openxmlformats.org/officeDocument/2006/relationships/image"/><Relationship Id="rId9" Target="../media/image66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3.png" Type="http://schemas.openxmlformats.org/officeDocument/2006/relationships/image"/><Relationship Id="rId11" Target="../media/image94.svg" Type="http://schemas.openxmlformats.org/officeDocument/2006/relationships/image"/><Relationship Id="rId12" Target="../media/image69.png" Type="http://schemas.openxmlformats.org/officeDocument/2006/relationships/image"/><Relationship Id="rId13" Target="../media/image70.svg" Type="http://schemas.openxmlformats.org/officeDocument/2006/relationships/image"/><Relationship Id="rId14" Target="../media/image71.png" Type="http://schemas.openxmlformats.org/officeDocument/2006/relationships/image"/><Relationship Id="rId15" Target="../media/image72.svg" Type="http://schemas.openxmlformats.org/officeDocument/2006/relationships/image"/><Relationship Id="rId16" Target="../media/image97.png" Type="http://schemas.openxmlformats.org/officeDocument/2006/relationships/image"/><Relationship Id="rId17" Target="../media/image98.svg" Type="http://schemas.openxmlformats.org/officeDocument/2006/relationships/image"/><Relationship Id="rId18" Target="../media/image5.png" Type="http://schemas.openxmlformats.org/officeDocument/2006/relationships/image"/><Relationship Id="rId19" Target="../media/image6.svg" Type="http://schemas.openxmlformats.org/officeDocument/2006/relationships/image"/><Relationship Id="rId2" Target="../media/image53.png" Type="http://schemas.openxmlformats.org/officeDocument/2006/relationships/image"/><Relationship Id="rId20" Target="../media/image83.png" Type="http://schemas.openxmlformats.org/officeDocument/2006/relationships/image"/><Relationship Id="rId21" Target="../media/image84.svg" Type="http://schemas.openxmlformats.org/officeDocument/2006/relationships/image"/><Relationship Id="rId22" Target="../media/image59.png" Type="http://schemas.openxmlformats.org/officeDocument/2006/relationships/image"/><Relationship Id="rId23" Target="../media/image60.svg" Type="http://schemas.openxmlformats.org/officeDocument/2006/relationships/image"/><Relationship Id="rId3" Target="../media/image54.svg" Type="http://schemas.openxmlformats.org/officeDocument/2006/relationships/image"/><Relationship Id="rId4" Target="../media/image61.png" Type="http://schemas.openxmlformats.org/officeDocument/2006/relationships/image"/><Relationship Id="rId5" Target="../media/image62.svg" Type="http://schemas.openxmlformats.org/officeDocument/2006/relationships/image"/><Relationship Id="rId6" Target="../media/image63.png" Type="http://schemas.openxmlformats.org/officeDocument/2006/relationships/image"/><Relationship Id="rId7" Target="../media/image64.svg" Type="http://schemas.openxmlformats.org/officeDocument/2006/relationships/image"/><Relationship Id="rId8" Target="../media/image65.png" Type="http://schemas.openxmlformats.org/officeDocument/2006/relationships/image"/><Relationship Id="rId9" Target="../media/image66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3.png" Type="http://schemas.openxmlformats.org/officeDocument/2006/relationships/image"/><Relationship Id="rId11" Target="../media/image94.svg" Type="http://schemas.openxmlformats.org/officeDocument/2006/relationships/image"/><Relationship Id="rId12" Target="../media/image69.png" Type="http://schemas.openxmlformats.org/officeDocument/2006/relationships/image"/><Relationship Id="rId13" Target="../media/image70.svg" Type="http://schemas.openxmlformats.org/officeDocument/2006/relationships/image"/><Relationship Id="rId14" Target="../media/image71.png" Type="http://schemas.openxmlformats.org/officeDocument/2006/relationships/image"/><Relationship Id="rId15" Target="../media/image72.svg" Type="http://schemas.openxmlformats.org/officeDocument/2006/relationships/image"/><Relationship Id="rId16" Target="../media/image99.png" Type="http://schemas.openxmlformats.org/officeDocument/2006/relationships/image"/><Relationship Id="rId17" Target="../media/image100.svg" Type="http://schemas.openxmlformats.org/officeDocument/2006/relationships/image"/><Relationship Id="rId18" Target="../media/image15.png" Type="http://schemas.openxmlformats.org/officeDocument/2006/relationships/image"/><Relationship Id="rId19" Target="../media/image16.svg" Type="http://schemas.openxmlformats.org/officeDocument/2006/relationships/image"/><Relationship Id="rId2" Target="../media/image53.png" Type="http://schemas.openxmlformats.org/officeDocument/2006/relationships/image"/><Relationship Id="rId20" Target="../media/image13.png" Type="http://schemas.openxmlformats.org/officeDocument/2006/relationships/image"/><Relationship Id="rId21" Target="../media/image14.svg" Type="http://schemas.openxmlformats.org/officeDocument/2006/relationships/image"/><Relationship Id="rId3" Target="../media/image54.svg" Type="http://schemas.openxmlformats.org/officeDocument/2006/relationships/image"/><Relationship Id="rId4" Target="../media/image61.png" Type="http://schemas.openxmlformats.org/officeDocument/2006/relationships/image"/><Relationship Id="rId5" Target="../media/image62.svg" Type="http://schemas.openxmlformats.org/officeDocument/2006/relationships/image"/><Relationship Id="rId6" Target="../media/image63.png" Type="http://schemas.openxmlformats.org/officeDocument/2006/relationships/image"/><Relationship Id="rId7" Target="../media/image64.svg" Type="http://schemas.openxmlformats.org/officeDocument/2006/relationships/image"/><Relationship Id="rId8" Target="../media/image65.png" Type="http://schemas.openxmlformats.org/officeDocument/2006/relationships/image"/><Relationship Id="rId9" Target="../media/image66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107.png" Type="http://schemas.openxmlformats.org/officeDocument/2006/relationships/image"/><Relationship Id="rId13" Target="../media/image108.svg" Type="http://schemas.openxmlformats.org/officeDocument/2006/relationships/image"/><Relationship Id="rId14" Target="../media/image109.png" Type="http://schemas.openxmlformats.org/officeDocument/2006/relationships/image"/><Relationship Id="rId15" Target="../media/image11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01.png" Type="http://schemas.openxmlformats.org/officeDocument/2006/relationships/image"/><Relationship Id="rId5" Target="../media/image102.svg" Type="http://schemas.openxmlformats.org/officeDocument/2006/relationships/image"/><Relationship Id="rId6" Target="../media/image103.png" Type="http://schemas.openxmlformats.org/officeDocument/2006/relationships/image"/><Relationship Id="rId7" Target="../media/image104.svg" Type="http://schemas.openxmlformats.org/officeDocument/2006/relationships/image"/><Relationship Id="rId8" Target="../media/image105.png" Type="http://schemas.openxmlformats.org/officeDocument/2006/relationships/image"/><Relationship Id="rId9" Target="../media/image106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3.png" Type="http://schemas.openxmlformats.org/officeDocument/2006/relationships/image"/><Relationship Id="rId11" Target="../media/image94.svg" Type="http://schemas.openxmlformats.org/officeDocument/2006/relationships/image"/><Relationship Id="rId12" Target="../media/image69.png" Type="http://schemas.openxmlformats.org/officeDocument/2006/relationships/image"/><Relationship Id="rId13" Target="../media/image70.svg" Type="http://schemas.openxmlformats.org/officeDocument/2006/relationships/image"/><Relationship Id="rId14" Target="../media/image71.png" Type="http://schemas.openxmlformats.org/officeDocument/2006/relationships/image"/><Relationship Id="rId15" Target="../media/image72.svg" Type="http://schemas.openxmlformats.org/officeDocument/2006/relationships/image"/><Relationship Id="rId16" Target="../media/image111.png" Type="http://schemas.openxmlformats.org/officeDocument/2006/relationships/image"/><Relationship Id="rId17" Target="../media/image112.svg" Type="http://schemas.openxmlformats.org/officeDocument/2006/relationships/image"/><Relationship Id="rId18" Target="../media/image59.png" Type="http://schemas.openxmlformats.org/officeDocument/2006/relationships/image"/><Relationship Id="rId19" Target="../media/image60.svg" Type="http://schemas.openxmlformats.org/officeDocument/2006/relationships/image"/><Relationship Id="rId2" Target="../media/image53.png" Type="http://schemas.openxmlformats.org/officeDocument/2006/relationships/image"/><Relationship Id="rId20" Target="../media/image43.png" Type="http://schemas.openxmlformats.org/officeDocument/2006/relationships/image"/><Relationship Id="rId21" Target="../media/image44.svg" Type="http://schemas.openxmlformats.org/officeDocument/2006/relationships/image"/><Relationship Id="rId22" Target="../media/image15.png" Type="http://schemas.openxmlformats.org/officeDocument/2006/relationships/image"/><Relationship Id="rId23" Target="../media/image16.svg" Type="http://schemas.openxmlformats.org/officeDocument/2006/relationships/image"/><Relationship Id="rId3" Target="../media/image54.svg" Type="http://schemas.openxmlformats.org/officeDocument/2006/relationships/image"/><Relationship Id="rId4" Target="../media/image61.png" Type="http://schemas.openxmlformats.org/officeDocument/2006/relationships/image"/><Relationship Id="rId5" Target="../media/image62.svg" Type="http://schemas.openxmlformats.org/officeDocument/2006/relationships/image"/><Relationship Id="rId6" Target="../media/image63.png" Type="http://schemas.openxmlformats.org/officeDocument/2006/relationships/image"/><Relationship Id="rId7" Target="../media/image64.svg" Type="http://schemas.openxmlformats.org/officeDocument/2006/relationships/image"/><Relationship Id="rId8" Target="../media/image65.png" Type="http://schemas.openxmlformats.org/officeDocument/2006/relationships/image"/><Relationship Id="rId9" Target="../media/image66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png" Type="http://schemas.openxmlformats.org/officeDocument/2006/relationships/image"/><Relationship Id="rId11" Target="../media/image26.svg" Type="http://schemas.openxmlformats.org/officeDocument/2006/relationships/image"/><Relationship Id="rId12" Target="../media/image3.png" Type="http://schemas.openxmlformats.org/officeDocument/2006/relationships/image"/><Relationship Id="rId13" Target="../media/image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Relationship Id="rId8" Target="../media/image23.png" Type="http://schemas.openxmlformats.org/officeDocument/2006/relationships/image"/><Relationship Id="rId9" Target="../media/image2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1.png" Type="http://schemas.openxmlformats.org/officeDocument/2006/relationships/image"/><Relationship Id="rId11" Target="../media/image32.svg" Type="http://schemas.openxmlformats.org/officeDocument/2006/relationships/image"/><Relationship Id="rId12" Target="../media/image33.png" Type="http://schemas.openxmlformats.org/officeDocument/2006/relationships/image"/><Relationship Id="rId13" Target="../media/image34.svg" Type="http://schemas.openxmlformats.org/officeDocument/2006/relationships/image"/><Relationship Id="rId14" Target="../media/image35.png" Type="http://schemas.openxmlformats.org/officeDocument/2006/relationships/image"/><Relationship Id="rId15" Target="../media/image3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27.png" Type="http://schemas.openxmlformats.org/officeDocument/2006/relationships/image"/><Relationship Id="rId7" Target="../media/image28.svg" Type="http://schemas.openxmlformats.org/officeDocument/2006/relationships/image"/><Relationship Id="rId8" Target="../media/image29.png" Type="http://schemas.openxmlformats.org/officeDocument/2006/relationships/image"/><Relationship Id="rId9" Target="../media/image30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3.png" Type="http://schemas.openxmlformats.org/officeDocument/2006/relationships/image"/><Relationship Id="rId11" Target="../media/image44.svg" Type="http://schemas.openxmlformats.org/officeDocument/2006/relationships/image"/><Relationship Id="rId12" Target="../media/image45.png" Type="http://schemas.openxmlformats.org/officeDocument/2006/relationships/image"/><Relationship Id="rId13" Target="../media/image46.svg" Type="http://schemas.openxmlformats.org/officeDocument/2006/relationships/image"/><Relationship Id="rId14" Target="../media/image47.png" Type="http://schemas.openxmlformats.org/officeDocument/2006/relationships/image"/><Relationship Id="rId15" Target="../media/image4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7.png" Type="http://schemas.openxmlformats.org/officeDocument/2006/relationships/image"/><Relationship Id="rId5" Target="../media/image38.svg" Type="http://schemas.openxmlformats.org/officeDocument/2006/relationships/image"/><Relationship Id="rId6" Target="../media/image39.png" Type="http://schemas.openxmlformats.org/officeDocument/2006/relationships/image"/><Relationship Id="rId7" Target="../media/image40.svg" Type="http://schemas.openxmlformats.org/officeDocument/2006/relationships/image"/><Relationship Id="rId8" Target="../media/image41.png" Type="http://schemas.openxmlformats.org/officeDocument/2006/relationships/image"/><Relationship Id="rId9" Target="../media/image4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9.png" Type="http://schemas.openxmlformats.org/officeDocument/2006/relationships/image"/><Relationship Id="rId3" Target="../media/image50.svg" Type="http://schemas.openxmlformats.org/officeDocument/2006/relationships/image"/><Relationship Id="rId4" Target="../media/image51.png" Type="http://schemas.openxmlformats.org/officeDocument/2006/relationships/image"/><Relationship Id="rId5" Target="../media/image52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9.png" Type="http://schemas.openxmlformats.org/officeDocument/2006/relationships/image"/><Relationship Id="rId11" Target="../media/image60.svg" Type="http://schemas.openxmlformats.org/officeDocument/2006/relationships/image"/><Relationship Id="rId12" Target="../media/image61.png" Type="http://schemas.openxmlformats.org/officeDocument/2006/relationships/image"/><Relationship Id="rId13" Target="../media/image62.svg" Type="http://schemas.openxmlformats.org/officeDocument/2006/relationships/image"/><Relationship Id="rId14" Target="../media/image63.png" Type="http://schemas.openxmlformats.org/officeDocument/2006/relationships/image"/><Relationship Id="rId15" Target="../media/image64.svg" Type="http://schemas.openxmlformats.org/officeDocument/2006/relationships/image"/><Relationship Id="rId16" Target="../media/image65.png" Type="http://schemas.openxmlformats.org/officeDocument/2006/relationships/image"/><Relationship Id="rId17" Target="../media/image66.svg" Type="http://schemas.openxmlformats.org/officeDocument/2006/relationships/image"/><Relationship Id="rId18" Target="../media/image67.png" Type="http://schemas.openxmlformats.org/officeDocument/2006/relationships/image"/><Relationship Id="rId19" Target="../media/image68.svg" Type="http://schemas.openxmlformats.org/officeDocument/2006/relationships/image"/><Relationship Id="rId2" Target="../media/image53.png" Type="http://schemas.openxmlformats.org/officeDocument/2006/relationships/image"/><Relationship Id="rId20" Target="../media/image69.png" Type="http://schemas.openxmlformats.org/officeDocument/2006/relationships/image"/><Relationship Id="rId21" Target="../media/image70.svg" Type="http://schemas.openxmlformats.org/officeDocument/2006/relationships/image"/><Relationship Id="rId22" Target="../media/image71.png" Type="http://schemas.openxmlformats.org/officeDocument/2006/relationships/image"/><Relationship Id="rId23" Target="../media/image72.svg" Type="http://schemas.openxmlformats.org/officeDocument/2006/relationships/image"/><Relationship Id="rId3" Target="../media/image54.svg" Type="http://schemas.openxmlformats.org/officeDocument/2006/relationships/image"/><Relationship Id="rId4" Target="../media/image55.png" Type="http://schemas.openxmlformats.org/officeDocument/2006/relationships/image"/><Relationship Id="rId5" Target="../media/image56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57.png" Type="http://schemas.openxmlformats.org/officeDocument/2006/relationships/image"/><Relationship Id="rId9" Target="../media/image5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11" Target="../media/image6.svg" Type="http://schemas.openxmlformats.org/officeDocument/2006/relationships/image"/><Relationship Id="rId12" Target="../media/image77.png" Type="http://schemas.openxmlformats.org/officeDocument/2006/relationships/image"/><Relationship Id="rId13" Target="../media/image7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3.png" Type="http://schemas.openxmlformats.org/officeDocument/2006/relationships/image"/><Relationship Id="rId5" Target="../media/image74.svg" Type="http://schemas.openxmlformats.org/officeDocument/2006/relationships/image"/><Relationship Id="rId6" Target="../media/image75.png" Type="http://schemas.openxmlformats.org/officeDocument/2006/relationships/image"/><Relationship Id="rId7" Target="../media/image76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1.png" Type="http://schemas.openxmlformats.org/officeDocument/2006/relationships/image"/><Relationship Id="rId11" Target="../media/image82.svg" Type="http://schemas.openxmlformats.org/officeDocument/2006/relationships/image"/><Relationship Id="rId12" Target="../media/image33.png" Type="http://schemas.openxmlformats.org/officeDocument/2006/relationships/image"/><Relationship Id="rId13" Target="../media/image3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79.png" Type="http://schemas.openxmlformats.org/officeDocument/2006/relationships/image"/><Relationship Id="rId9" Target="../media/image80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svg" Type="http://schemas.openxmlformats.org/officeDocument/2006/relationships/image"/><Relationship Id="rId12" Target="../media/image33.png" Type="http://schemas.openxmlformats.org/officeDocument/2006/relationships/image"/><Relationship Id="rId13" Target="../media/image3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Relationship Id="rId6" Target="../media/image43.png" Type="http://schemas.openxmlformats.org/officeDocument/2006/relationships/image"/><Relationship Id="rId7" Target="../media/image44.svg" Type="http://schemas.openxmlformats.org/officeDocument/2006/relationships/image"/><Relationship Id="rId8" Target="../media/image83.png" Type="http://schemas.openxmlformats.org/officeDocument/2006/relationships/image"/><Relationship Id="rId9" Target="../media/image8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CC0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28538" y="-2253652"/>
            <a:ext cx="18768896" cy="13035852"/>
          </a:xfrm>
          <a:custGeom>
            <a:avLst/>
            <a:gdLst/>
            <a:ahLst/>
            <a:cxnLst/>
            <a:rect r="r" b="b" t="t" l="l"/>
            <a:pathLst>
              <a:path h="13035852" w="18768896">
                <a:moveTo>
                  <a:pt x="0" y="0"/>
                </a:moveTo>
                <a:lnTo>
                  <a:pt x="18768897" y="0"/>
                </a:lnTo>
                <a:lnTo>
                  <a:pt x="18768897" y="13035851"/>
                </a:lnTo>
                <a:lnTo>
                  <a:pt x="0" y="130358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982870" y="1577887"/>
            <a:ext cx="12207583" cy="6695007"/>
            <a:chOff x="0" y="0"/>
            <a:chExt cx="16276777" cy="892667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851185" cy="8926675"/>
            </a:xfrm>
            <a:custGeom>
              <a:avLst/>
              <a:gdLst/>
              <a:ahLst/>
              <a:cxnLst/>
              <a:rect r="r" b="b" t="t" l="l"/>
              <a:pathLst>
                <a:path h="8926675" w="10851185">
                  <a:moveTo>
                    <a:pt x="0" y="0"/>
                  </a:moveTo>
                  <a:lnTo>
                    <a:pt x="10851185" y="0"/>
                  </a:lnTo>
                  <a:lnTo>
                    <a:pt x="10851185" y="8926675"/>
                  </a:lnTo>
                  <a:lnTo>
                    <a:pt x="0" y="89266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-3039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5425592" y="0"/>
              <a:ext cx="10851185" cy="8926675"/>
            </a:xfrm>
            <a:custGeom>
              <a:avLst/>
              <a:gdLst/>
              <a:ahLst/>
              <a:cxnLst/>
              <a:rect r="r" b="b" t="t" l="l"/>
              <a:pathLst>
                <a:path h="8926675" w="10851185">
                  <a:moveTo>
                    <a:pt x="0" y="0"/>
                  </a:moveTo>
                  <a:lnTo>
                    <a:pt x="10851185" y="0"/>
                  </a:lnTo>
                  <a:lnTo>
                    <a:pt x="10851185" y="8926675"/>
                  </a:lnTo>
                  <a:lnTo>
                    <a:pt x="0" y="89266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30390" t="0" r="0" b="0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4197135" y="2395745"/>
            <a:ext cx="10030249" cy="5183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34"/>
              </a:lnSpc>
            </a:pPr>
            <a:r>
              <a:rPr lang="en-US" sz="6434" spc="-128">
                <a:solidFill>
                  <a:srgbClr val="FFFFFF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Standardy Ochrony Małoletnich</a:t>
            </a:r>
          </a:p>
          <a:p>
            <a:pPr algn="ctr">
              <a:lnSpc>
                <a:spcPts val="4299"/>
              </a:lnSpc>
            </a:pPr>
            <a:r>
              <a:rPr lang="en-US" sz="4299" spc="-85">
                <a:solidFill>
                  <a:srgbClr val="FFFFFF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Jest to dokument szkolny, w którym zapisane są zasady i reguły sprawiające, że zawsze możesz czuć się bezpiecznie, zarówno w domu jak i w szkole. Jest jak tarcza ochronna dla każdego ucznia!</a:t>
            </a:r>
          </a:p>
          <a:p>
            <a:pPr algn="ctr">
              <a:lnSpc>
                <a:spcPts val="6434"/>
              </a:lnSpc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9467094" y="8005648"/>
            <a:ext cx="7661990" cy="4165336"/>
          </a:xfrm>
          <a:custGeom>
            <a:avLst/>
            <a:gdLst/>
            <a:ahLst/>
            <a:cxnLst/>
            <a:rect r="r" b="b" t="t" l="l"/>
            <a:pathLst>
              <a:path h="4165336" w="7661990">
                <a:moveTo>
                  <a:pt x="0" y="0"/>
                </a:moveTo>
                <a:lnTo>
                  <a:pt x="7661990" y="0"/>
                </a:lnTo>
                <a:lnTo>
                  <a:pt x="7661990" y="4165337"/>
                </a:lnTo>
                <a:lnTo>
                  <a:pt x="0" y="41653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2412548" y="6736572"/>
            <a:ext cx="1771082" cy="1313821"/>
          </a:xfrm>
          <a:custGeom>
            <a:avLst/>
            <a:gdLst/>
            <a:ahLst/>
            <a:cxnLst/>
            <a:rect r="r" b="b" t="t" l="l"/>
            <a:pathLst>
              <a:path h="1313821" w="1771082">
                <a:moveTo>
                  <a:pt x="1771082" y="0"/>
                </a:moveTo>
                <a:lnTo>
                  <a:pt x="0" y="0"/>
                </a:lnTo>
                <a:lnTo>
                  <a:pt x="0" y="1313820"/>
                </a:lnTo>
                <a:lnTo>
                  <a:pt x="1771082" y="1313820"/>
                </a:lnTo>
                <a:lnTo>
                  <a:pt x="1771082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004190" y="5422751"/>
            <a:ext cx="2063893" cy="2627642"/>
          </a:xfrm>
          <a:custGeom>
            <a:avLst/>
            <a:gdLst/>
            <a:ahLst/>
            <a:cxnLst/>
            <a:rect r="r" b="b" t="t" l="l"/>
            <a:pathLst>
              <a:path h="2627642" w="2063893">
                <a:moveTo>
                  <a:pt x="0" y="0"/>
                </a:moveTo>
                <a:lnTo>
                  <a:pt x="2063893" y="0"/>
                </a:lnTo>
                <a:lnTo>
                  <a:pt x="2063893" y="2627641"/>
                </a:lnTo>
                <a:lnTo>
                  <a:pt x="0" y="26276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0">
            <a:off x="-428538" y="2607509"/>
            <a:ext cx="4625673" cy="9053809"/>
          </a:xfrm>
          <a:custGeom>
            <a:avLst/>
            <a:gdLst/>
            <a:ahLst/>
            <a:cxnLst/>
            <a:rect r="r" b="b" t="t" l="l"/>
            <a:pathLst>
              <a:path h="9053809" w="4625673">
                <a:moveTo>
                  <a:pt x="4625673" y="0"/>
                </a:moveTo>
                <a:lnTo>
                  <a:pt x="0" y="0"/>
                </a:lnTo>
                <a:lnTo>
                  <a:pt x="0" y="9053809"/>
                </a:lnTo>
                <a:lnTo>
                  <a:pt x="4625673" y="9053809"/>
                </a:lnTo>
                <a:lnTo>
                  <a:pt x="4625673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004190" y="0"/>
            <a:ext cx="2334214" cy="4114800"/>
          </a:xfrm>
          <a:custGeom>
            <a:avLst/>
            <a:gdLst/>
            <a:ahLst/>
            <a:cxnLst/>
            <a:rect r="r" b="b" t="t" l="l"/>
            <a:pathLst>
              <a:path h="4114800" w="2334214">
                <a:moveTo>
                  <a:pt x="0" y="0"/>
                </a:moveTo>
                <a:lnTo>
                  <a:pt x="2334214" y="0"/>
                </a:lnTo>
                <a:lnTo>
                  <a:pt x="23342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615011" y="8569636"/>
            <a:ext cx="3321766" cy="4114800"/>
          </a:xfrm>
          <a:custGeom>
            <a:avLst/>
            <a:gdLst/>
            <a:ahLst/>
            <a:cxnLst/>
            <a:rect r="r" b="b" t="t" l="l"/>
            <a:pathLst>
              <a:path h="4114800" w="3321766">
                <a:moveTo>
                  <a:pt x="0" y="0"/>
                </a:moveTo>
                <a:lnTo>
                  <a:pt x="3321766" y="0"/>
                </a:lnTo>
                <a:lnTo>
                  <a:pt x="33217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1727232">
            <a:off x="-190075" y="757084"/>
            <a:ext cx="4169757" cy="902184"/>
          </a:xfrm>
          <a:custGeom>
            <a:avLst/>
            <a:gdLst/>
            <a:ahLst/>
            <a:cxnLst/>
            <a:rect r="r" b="b" t="t" l="l"/>
            <a:pathLst>
              <a:path h="902184" w="4169757">
                <a:moveTo>
                  <a:pt x="0" y="0"/>
                </a:moveTo>
                <a:lnTo>
                  <a:pt x="4169757" y="0"/>
                </a:lnTo>
                <a:lnTo>
                  <a:pt x="4169757" y="902183"/>
                </a:lnTo>
                <a:lnTo>
                  <a:pt x="0" y="90218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93234" y="2248116"/>
            <a:ext cx="13755667" cy="6885223"/>
            <a:chOff x="0" y="0"/>
            <a:chExt cx="18292705" cy="91561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27" y="127"/>
              <a:ext cx="18292578" cy="9163165"/>
            </a:xfrm>
            <a:custGeom>
              <a:avLst/>
              <a:gdLst/>
              <a:ahLst/>
              <a:cxnLst/>
              <a:rect r="r" b="b" t="t" l="l"/>
              <a:pathLst>
                <a:path h="9163165" w="18292578">
                  <a:moveTo>
                    <a:pt x="17891512" y="9150465"/>
                  </a:moveTo>
                  <a:cubicBezTo>
                    <a:pt x="17835632" y="9163165"/>
                    <a:pt x="17810232" y="9150465"/>
                    <a:pt x="17753082" y="9150465"/>
                  </a:cubicBezTo>
                  <a:cubicBezTo>
                    <a:pt x="17695932" y="9150465"/>
                    <a:pt x="17604873" y="9137765"/>
                    <a:pt x="17604873" y="9137765"/>
                  </a:cubicBezTo>
                  <a:lnTo>
                    <a:pt x="707771" y="9137765"/>
                  </a:lnTo>
                  <a:lnTo>
                    <a:pt x="631063" y="9125065"/>
                  </a:lnTo>
                  <a:cubicBezTo>
                    <a:pt x="631063" y="9125065"/>
                    <a:pt x="533400" y="9137765"/>
                    <a:pt x="457581" y="9125065"/>
                  </a:cubicBezTo>
                  <a:cubicBezTo>
                    <a:pt x="381762" y="9112365"/>
                    <a:pt x="296418" y="9125065"/>
                    <a:pt x="296418" y="9125065"/>
                  </a:cubicBezTo>
                  <a:cubicBezTo>
                    <a:pt x="240284" y="9125065"/>
                    <a:pt x="162814" y="9120747"/>
                    <a:pt x="119507" y="9091537"/>
                  </a:cubicBezTo>
                  <a:cubicBezTo>
                    <a:pt x="47371" y="9042895"/>
                    <a:pt x="25400" y="8972665"/>
                    <a:pt x="0" y="8866874"/>
                  </a:cubicBezTo>
                  <a:lnTo>
                    <a:pt x="0" y="8666341"/>
                  </a:lnTo>
                  <a:cubicBezTo>
                    <a:pt x="0" y="8666341"/>
                    <a:pt x="12700" y="8581378"/>
                    <a:pt x="12700" y="8523085"/>
                  </a:cubicBezTo>
                  <a:cubicBezTo>
                    <a:pt x="12700" y="8464792"/>
                    <a:pt x="0" y="8374876"/>
                    <a:pt x="0" y="8374876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17773529" y="0"/>
                  </a:lnTo>
                  <a:cubicBezTo>
                    <a:pt x="17873605" y="0"/>
                    <a:pt x="17942058" y="12700"/>
                    <a:pt x="17942058" y="12700"/>
                  </a:cubicBezTo>
                  <a:cubicBezTo>
                    <a:pt x="18006192" y="12700"/>
                    <a:pt x="18094967" y="36322"/>
                    <a:pt x="18152878" y="50800"/>
                  </a:cubicBezTo>
                  <a:cubicBezTo>
                    <a:pt x="18254478" y="76200"/>
                    <a:pt x="18279878" y="254000"/>
                    <a:pt x="18279878" y="350520"/>
                  </a:cubicBezTo>
                  <a:lnTo>
                    <a:pt x="18279878" y="8284070"/>
                  </a:lnTo>
                  <a:cubicBezTo>
                    <a:pt x="18279878" y="8284070"/>
                    <a:pt x="18292578" y="8652752"/>
                    <a:pt x="18292578" y="8685772"/>
                  </a:cubicBezTo>
                  <a:cubicBezTo>
                    <a:pt x="18292578" y="8718791"/>
                    <a:pt x="18270099" y="8826741"/>
                    <a:pt x="18252191" y="8872969"/>
                  </a:cubicBezTo>
                  <a:cubicBezTo>
                    <a:pt x="18227173" y="8937613"/>
                    <a:pt x="18237333" y="8994508"/>
                    <a:pt x="18185516" y="9038704"/>
                  </a:cubicBezTo>
                  <a:cubicBezTo>
                    <a:pt x="18149449" y="9069566"/>
                    <a:pt x="18095347" y="9106903"/>
                    <a:pt x="18050135" y="9124049"/>
                  </a:cubicBezTo>
                  <a:cubicBezTo>
                    <a:pt x="18004923" y="9141193"/>
                    <a:pt x="17947139" y="9137891"/>
                    <a:pt x="17891258" y="9150591"/>
                  </a:cubicBezTo>
                  <a:close/>
                </a:path>
              </a:pathLst>
            </a:custGeom>
            <a:solidFill>
              <a:srgbClr val="133E3D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6838647" y="9114289"/>
            <a:ext cx="4858755" cy="1809988"/>
          </a:xfrm>
          <a:custGeom>
            <a:avLst/>
            <a:gdLst/>
            <a:ahLst/>
            <a:cxnLst/>
            <a:rect r="r" b="b" t="t" l="l"/>
            <a:pathLst>
              <a:path h="1809988" w="4858755">
                <a:moveTo>
                  <a:pt x="0" y="0"/>
                </a:moveTo>
                <a:lnTo>
                  <a:pt x="4858755" y="0"/>
                </a:lnTo>
                <a:lnTo>
                  <a:pt x="4858755" y="1809988"/>
                </a:lnTo>
                <a:lnTo>
                  <a:pt x="0" y="18099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194695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817343" y="3761202"/>
            <a:ext cx="1382977" cy="158786"/>
          </a:xfrm>
          <a:custGeom>
            <a:avLst/>
            <a:gdLst/>
            <a:ahLst/>
            <a:cxnLst/>
            <a:rect r="r" b="b" t="t" l="l"/>
            <a:pathLst>
              <a:path h="158786" w="1382977">
                <a:moveTo>
                  <a:pt x="0" y="0"/>
                </a:moveTo>
                <a:lnTo>
                  <a:pt x="1382977" y="0"/>
                </a:lnTo>
                <a:lnTo>
                  <a:pt x="1382977" y="158786"/>
                </a:lnTo>
                <a:lnTo>
                  <a:pt x="0" y="1587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547533" y="6684025"/>
            <a:ext cx="2174957" cy="4689934"/>
          </a:xfrm>
          <a:custGeom>
            <a:avLst/>
            <a:gdLst/>
            <a:ahLst/>
            <a:cxnLst/>
            <a:rect r="r" b="b" t="t" l="l"/>
            <a:pathLst>
              <a:path h="4689934" w="2174957">
                <a:moveTo>
                  <a:pt x="0" y="0"/>
                </a:moveTo>
                <a:lnTo>
                  <a:pt x="2174957" y="0"/>
                </a:lnTo>
                <a:lnTo>
                  <a:pt x="2174957" y="4689934"/>
                </a:lnTo>
                <a:lnTo>
                  <a:pt x="0" y="46899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472291" y="4223878"/>
            <a:ext cx="12075242" cy="30479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99"/>
              </a:lnSpc>
            </a:pPr>
          </a:p>
          <a:p>
            <a:pPr algn="l">
              <a:lnSpc>
                <a:spcPts val="5999"/>
              </a:lnSpc>
            </a:pPr>
            <a:r>
              <a:rPr lang="en-US" sz="5999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Nikt nie może cię zaczepiać przez internet, zagadywać, wypytywać, prosić o twoje zdjęcia lub filmiki.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541991" y="2517053"/>
            <a:ext cx="9933682" cy="962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6299" spc="-125">
                <a:solidFill>
                  <a:srgbClr val="FFFFFF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KONTAKTY PRZEZ INTERNET</a:t>
            </a:r>
          </a:p>
        </p:txBody>
      </p:sp>
      <p:sp>
        <p:nvSpPr>
          <p:cNvPr name="Freeform 9" id="9"/>
          <p:cNvSpPr/>
          <p:nvPr/>
        </p:nvSpPr>
        <p:spPr>
          <a:xfrm flipH="true" flipV="false" rot="0">
            <a:off x="636873" y="7031955"/>
            <a:ext cx="3142166" cy="3892323"/>
          </a:xfrm>
          <a:custGeom>
            <a:avLst/>
            <a:gdLst/>
            <a:ahLst/>
            <a:cxnLst/>
            <a:rect r="r" b="b" t="t" l="l"/>
            <a:pathLst>
              <a:path h="3892323" w="3142166">
                <a:moveTo>
                  <a:pt x="3142166" y="0"/>
                </a:moveTo>
                <a:lnTo>
                  <a:pt x="0" y="0"/>
                </a:lnTo>
                <a:lnTo>
                  <a:pt x="0" y="3892322"/>
                </a:lnTo>
                <a:lnTo>
                  <a:pt x="3142166" y="3892322"/>
                </a:lnTo>
                <a:lnTo>
                  <a:pt x="314216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DA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28538" y="-2253652"/>
            <a:ext cx="18768896" cy="13035852"/>
          </a:xfrm>
          <a:custGeom>
            <a:avLst/>
            <a:gdLst/>
            <a:ahLst/>
            <a:cxnLst/>
            <a:rect r="r" b="b" t="t" l="l"/>
            <a:pathLst>
              <a:path h="13035852" w="18768896">
                <a:moveTo>
                  <a:pt x="0" y="0"/>
                </a:moveTo>
                <a:lnTo>
                  <a:pt x="18768897" y="0"/>
                </a:lnTo>
                <a:lnTo>
                  <a:pt x="18768897" y="13035851"/>
                </a:lnTo>
                <a:lnTo>
                  <a:pt x="0" y="130358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038482" y="1629026"/>
            <a:ext cx="10753866" cy="7641923"/>
            <a:chOff x="0" y="0"/>
            <a:chExt cx="15270671" cy="1085165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-127" y="127"/>
              <a:ext cx="15270544" cy="10858644"/>
            </a:xfrm>
            <a:custGeom>
              <a:avLst/>
              <a:gdLst/>
              <a:ahLst/>
              <a:cxnLst/>
              <a:rect r="r" b="b" t="t" l="l"/>
              <a:pathLst>
                <a:path h="10858644" w="15270544">
                  <a:moveTo>
                    <a:pt x="14869478" y="10845944"/>
                  </a:moveTo>
                  <a:cubicBezTo>
                    <a:pt x="14813598" y="10858644"/>
                    <a:pt x="14788198" y="10845944"/>
                    <a:pt x="14731048" y="10845944"/>
                  </a:cubicBezTo>
                  <a:cubicBezTo>
                    <a:pt x="14673898" y="10845944"/>
                    <a:pt x="14582838" y="10833244"/>
                    <a:pt x="14582838" y="10833244"/>
                  </a:cubicBezTo>
                  <a:lnTo>
                    <a:pt x="707771" y="10833244"/>
                  </a:lnTo>
                  <a:lnTo>
                    <a:pt x="631063" y="10820544"/>
                  </a:lnTo>
                  <a:cubicBezTo>
                    <a:pt x="631063" y="10820544"/>
                    <a:pt x="533400" y="10833244"/>
                    <a:pt x="457581" y="10820544"/>
                  </a:cubicBezTo>
                  <a:cubicBezTo>
                    <a:pt x="381762" y="10807844"/>
                    <a:pt x="296418" y="10820544"/>
                    <a:pt x="296418" y="10820544"/>
                  </a:cubicBezTo>
                  <a:cubicBezTo>
                    <a:pt x="240284" y="10820544"/>
                    <a:pt x="162814" y="10816226"/>
                    <a:pt x="119507" y="10787016"/>
                  </a:cubicBezTo>
                  <a:cubicBezTo>
                    <a:pt x="47371" y="10738375"/>
                    <a:pt x="25400" y="10668144"/>
                    <a:pt x="0" y="10562353"/>
                  </a:cubicBezTo>
                  <a:lnTo>
                    <a:pt x="0" y="10361820"/>
                  </a:lnTo>
                  <a:cubicBezTo>
                    <a:pt x="0" y="10361820"/>
                    <a:pt x="12700" y="10276857"/>
                    <a:pt x="12700" y="10218564"/>
                  </a:cubicBezTo>
                  <a:cubicBezTo>
                    <a:pt x="12700" y="10160271"/>
                    <a:pt x="0" y="10070355"/>
                    <a:pt x="0" y="10070355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14751495" y="0"/>
                  </a:lnTo>
                  <a:cubicBezTo>
                    <a:pt x="14851571" y="0"/>
                    <a:pt x="14920024" y="12700"/>
                    <a:pt x="14920024" y="12700"/>
                  </a:cubicBezTo>
                  <a:cubicBezTo>
                    <a:pt x="14984158" y="12700"/>
                    <a:pt x="15072931" y="36322"/>
                    <a:pt x="15130844" y="50800"/>
                  </a:cubicBezTo>
                  <a:cubicBezTo>
                    <a:pt x="15232444" y="76200"/>
                    <a:pt x="15257844" y="254000"/>
                    <a:pt x="15257844" y="350520"/>
                  </a:cubicBezTo>
                  <a:lnTo>
                    <a:pt x="15257844" y="9979550"/>
                  </a:lnTo>
                  <a:cubicBezTo>
                    <a:pt x="15257844" y="9979550"/>
                    <a:pt x="15270544" y="10348231"/>
                    <a:pt x="15270544" y="10381251"/>
                  </a:cubicBezTo>
                  <a:cubicBezTo>
                    <a:pt x="15270544" y="10414271"/>
                    <a:pt x="15248065" y="10522221"/>
                    <a:pt x="15230157" y="10568449"/>
                  </a:cubicBezTo>
                  <a:cubicBezTo>
                    <a:pt x="15205138" y="10633092"/>
                    <a:pt x="15215299" y="10689988"/>
                    <a:pt x="15163482" y="10734184"/>
                  </a:cubicBezTo>
                  <a:cubicBezTo>
                    <a:pt x="15127415" y="10765045"/>
                    <a:pt x="15073312" y="10802383"/>
                    <a:pt x="15028101" y="10819528"/>
                  </a:cubicBezTo>
                  <a:cubicBezTo>
                    <a:pt x="14982888" y="10836673"/>
                    <a:pt x="14925104" y="10833371"/>
                    <a:pt x="14869224" y="10846071"/>
                  </a:cubicBezTo>
                  <a:close/>
                </a:path>
              </a:pathLst>
            </a:custGeom>
            <a:solidFill>
              <a:srgbClr val="EAEAEA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6389012" y="2146590"/>
            <a:ext cx="10083261" cy="6520589"/>
            <a:chOff x="0" y="0"/>
            <a:chExt cx="16780709" cy="1085165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-127" y="127"/>
              <a:ext cx="16780582" cy="10858644"/>
            </a:xfrm>
            <a:custGeom>
              <a:avLst/>
              <a:gdLst/>
              <a:ahLst/>
              <a:cxnLst/>
              <a:rect r="r" b="b" t="t" l="l"/>
              <a:pathLst>
                <a:path h="10858644" w="16780582">
                  <a:moveTo>
                    <a:pt x="16379516" y="10845944"/>
                  </a:moveTo>
                  <a:cubicBezTo>
                    <a:pt x="16323636" y="10858644"/>
                    <a:pt x="16298236" y="10845944"/>
                    <a:pt x="16241086" y="10845944"/>
                  </a:cubicBezTo>
                  <a:cubicBezTo>
                    <a:pt x="16183936" y="10845944"/>
                    <a:pt x="16092878" y="10833244"/>
                    <a:pt x="16092878" y="10833244"/>
                  </a:cubicBezTo>
                  <a:lnTo>
                    <a:pt x="707771" y="10833244"/>
                  </a:lnTo>
                  <a:lnTo>
                    <a:pt x="631063" y="10820544"/>
                  </a:lnTo>
                  <a:cubicBezTo>
                    <a:pt x="631063" y="10820544"/>
                    <a:pt x="533400" y="10833244"/>
                    <a:pt x="457581" y="10820544"/>
                  </a:cubicBezTo>
                  <a:cubicBezTo>
                    <a:pt x="381762" y="10807844"/>
                    <a:pt x="296418" y="10820544"/>
                    <a:pt x="296418" y="10820544"/>
                  </a:cubicBezTo>
                  <a:cubicBezTo>
                    <a:pt x="240284" y="10820544"/>
                    <a:pt x="162814" y="10816226"/>
                    <a:pt x="119507" y="10787016"/>
                  </a:cubicBezTo>
                  <a:cubicBezTo>
                    <a:pt x="47371" y="10738375"/>
                    <a:pt x="25400" y="10668144"/>
                    <a:pt x="0" y="10562353"/>
                  </a:cubicBezTo>
                  <a:lnTo>
                    <a:pt x="0" y="10361820"/>
                  </a:lnTo>
                  <a:cubicBezTo>
                    <a:pt x="0" y="10361820"/>
                    <a:pt x="12700" y="10276857"/>
                    <a:pt x="12700" y="10218564"/>
                  </a:cubicBezTo>
                  <a:cubicBezTo>
                    <a:pt x="12700" y="10160271"/>
                    <a:pt x="0" y="10070355"/>
                    <a:pt x="0" y="10070355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16261533" y="0"/>
                  </a:lnTo>
                  <a:cubicBezTo>
                    <a:pt x="16361609" y="0"/>
                    <a:pt x="16430062" y="12700"/>
                    <a:pt x="16430062" y="12700"/>
                  </a:cubicBezTo>
                  <a:cubicBezTo>
                    <a:pt x="16494198" y="12700"/>
                    <a:pt x="16582971" y="36322"/>
                    <a:pt x="16640882" y="50800"/>
                  </a:cubicBezTo>
                  <a:cubicBezTo>
                    <a:pt x="16742482" y="76200"/>
                    <a:pt x="16767882" y="254000"/>
                    <a:pt x="16767882" y="350520"/>
                  </a:cubicBezTo>
                  <a:lnTo>
                    <a:pt x="16767882" y="9979550"/>
                  </a:lnTo>
                  <a:cubicBezTo>
                    <a:pt x="16767882" y="9979550"/>
                    <a:pt x="16780582" y="10348231"/>
                    <a:pt x="16780582" y="10381251"/>
                  </a:cubicBezTo>
                  <a:cubicBezTo>
                    <a:pt x="16780582" y="10414271"/>
                    <a:pt x="16758104" y="10522221"/>
                    <a:pt x="16740197" y="10568449"/>
                  </a:cubicBezTo>
                  <a:cubicBezTo>
                    <a:pt x="16715178" y="10633092"/>
                    <a:pt x="16725337" y="10689988"/>
                    <a:pt x="16673522" y="10734184"/>
                  </a:cubicBezTo>
                  <a:cubicBezTo>
                    <a:pt x="16637454" y="10765045"/>
                    <a:pt x="16583352" y="10802383"/>
                    <a:pt x="16538139" y="10819528"/>
                  </a:cubicBezTo>
                  <a:cubicBezTo>
                    <a:pt x="16492928" y="10836673"/>
                    <a:pt x="16435142" y="10833371"/>
                    <a:pt x="16379262" y="1084607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8356011" y="9243175"/>
            <a:ext cx="5781047" cy="4237501"/>
          </a:xfrm>
          <a:custGeom>
            <a:avLst/>
            <a:gdLst/>
            <a:ahLst/>
            <a:cxnLst/>
            <a:rect r="r" b="b" t="t" l="l"/>
            <a:pathLst>
              <a:path h="4237501" w="5781047">
                <a:moveTo>
                  <a:pt x="0" y="0"/>
                </a:moveTo>
                <a:lnTo>
                  <a:pt x="5781047" y="0"/>
                </a:lnTo>
                <a:lnTo>
                  <a:pt x="5781047" y="4237501"/>
                </a:lnTo>
                <a:lnTo>
                  <a:pt x="0" y="42375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61363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838509" y="8940671"/>
            <a:ext cx="6357135" cy="330278"/>
          </a:xfrm>
          <a:custGeom>
            <a:avLst/>
            <a:gdLst/>
            <a:ahLst/>
            <a:cxnLst/>
            <a:rect r="r" b="b" t="t" l="l"/>
            <a:pathLst>
              <a:path h="330278" w="6357135">
                <a:moveTo>
                  <a:pt x="0" y="0"/>
                </a:moveTo>
                <a:lnTo>
                  <a:pt x="6357135" y="0"/>
                </a:lnTo>
                <a:lnTo>
                  <a:pt x="6357135" y="330278"/>
                </a:lnTo>
                <a:lnTo>
                  <a:pt x="0" y="3302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1145859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693293" y="8940671"/>
            <a:ext cx="6357135" cy="330278"/>
          </a:xfrm>
          <a:custGeom>
            <a:avLst/>
            <a:gdLst/>
            <a:ahLst/>
            <a:cxnLst/>
            <a:rect r="r" b="b" t="t" l="l"/>
            <a:pathLst>
              <a:path h="330278" w="6357135">
                <a:moveTo>
                  <a:pt x="0" y="0"/>
                </a:moveTo>
                <a:lnTo>
                  <a:pt x="6357134" y="0"/>
                </a:lnTo>
                <a:lnTo>
                  <a:pt x="6357134" y="330278"/>
                </a:lnTo>
                <a:lnTo>
                  <a:pt x="0" y="3302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1145859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407380" y="4341795"/>
            <a:ext cx="1382977" cy="158786"/>
          </a:xfrm>
          <a:custGeom>
            <a:avLst/>
            <a:gdLst/>
            <a:ahLst/>
            <a:cxnLst/>
            <a:rect r="r" b="b" t="t" l="l"/>
            <a:pathLst>
              <a:path h="158786" w="1382977">
                <a:moveTo>
                  <a:pt x="0" y="0"/>
                </a:moveTo>
                <a:lnTo>
                  <a:pt x="1382977" y="0"/>
                </a:lnTo>
                <a:lnTo>
                  <a:pt x="1382977" y="158786"/>
                </a:lnTo>
                <a:lnTo>
                  <a:pt x="0" y="1587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true" rot="0">
            <a:off x="5827392" y="1463887"/>
            <a:ext cx="6357135" cy="330278"/>
          </a:xfrm>
          <a:custGeom>
            <a:avLst/>
            <a:gdLst/>
            <a:ahLst/>
            <a:cxnLst/>
            <a:rect r="r" b="b" t="t" l="l"/>
            <a:pathLst>
              <a:path h="330278" w="6357135">
                <a:moveTo>
                  <a:pt x="0" y="330278"/>
                </a:moveTo>
                <a:lnTo>
                  <a:pt x="6357135" y="330278"/>
                </a:lnTo>
                <a:lnTo>
                  <a:pt x="6357135" y="0"/>
                </a:lnTo>
                <a:lnTo>
                  <a:pt x="0" y="0"/>
                </a:lnTo>
                <a:lnTo>
                  <a:pt x="0" y="330278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1145859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true" rot="0">
            <a:off x="10693293" y="1463887"/>
            <a:ext cx="6357135" cy="330278"/>
          </a:xfrm>
          <a:custGeom>
            <a:avLst/>
            <a:gdLst/>
            <a:ahLst/>
            <a:cxnLst/>
            <a:rect r="r" b="b" t="t" l="l"/>
            <a:pathLst>
              <a:path h="330278" w="6357135">
                <a:moveTo>
                  <a:pt x="0" y="330278"/>
                </a:moveTo>
                <a:lnTo>
                  <a:pt x="6357134" y="330278"/>
                </a:lnTo>
                <a:lnTo>
                  <a:pt x="6357134" y="0"/>
                </a:lnTo>
                <a:lnTo>
                  <a:pt x="0" y="0"/>
                </a:lnTo>
                <a:lnTo>
                  <a:pt x="0" y="330278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1145859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1392353" y="949604"/>
            <a:ext cx="166080" cy="158191"/>
          </a:xfrm>
          <a:custGeom>
            <a:avLst/>
            <a:gdLst/>
            <a:ahLst/>
            <a:cxnLst/>
            <a:rect r="r" b="b" t="t" l="l"/>
            <a:pathLst>
              <a:path h="158191" w="166080">
                <a:moveTo>
                  <a:pt x="0" y="0"/>
                </a:moveTo>
                <a:lnTo>
                  <a:pt x="166080" y="0"/>
                </a:lnTo>
                <a:lnTo>
                  <a:pt x="166080" y="158192"/>
                </a:lnTo>
                <a:lnTo>
                  <a:pt x="0" y="15819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495168">
            <a:off x="8202400" y="1227922"/>
            <a:ext cx="3368198" cy="73488"/>
          </a:xfrm>
          <a:custGeom>
            <a:avLst/>
            <a:gdLst/>
            <a:ahLst/>
            <a:cxnLst/>
            <a:rect r="r" b="b" t="t" l="l"/>
            <a:pathLst>
              <a:path h="73488" w="3368198">
                <a:moveTo>
                  <a:pt x="0" y="0"/>
                </a:moveTo>
                <a:lnTo>
                  <a:pt x="3368199" y="0"/>
                </a:lnTo>
                <a:lnTo>
                  <a:pt x="3368199" y="73488"/>
                </a:lnTo>
                <a:lnTo>
                  <a:pt x="0" y="7348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574972">
            <a:off x="11369977" y="1227922"/>
            <a:ext cx="3368198" cy="73488"/>
          </a:xfrm>
          <a:custGeom>
            <a:avLst/>
            <a:gdLst/>
            <a:ahLst/>
            <a:cxnLst/>
            <a:rect r="r" b="b" t="t" l="l"/>
            <a:pathLst>
              <a:path h="73488" w="3368198">
                <a:moveTo>
                  <a:pt x="0" y="0"/>
                </a:moveTo>
                <a:lnTo>
                  <a:pt x="3368198" y="0"/>
                </a:lnTo>
                <a:lnTo>
                  <a:pt x="3368198" y="73488"/>
                </a:lnTo>
                <a:lnTo>
                  <a:pt x="0" y="7348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6923483" y="4856828"/>
            <a:ext cx="9269899" cy="2784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99"/>
              </a:lnSpc>
            </a:pPr>
          </a:p>
          <a:p>
            <a:pPr algn="l">
              <a:lnSpc>
                <a:spcPts val="4399"/>
              </a:lnSpc>
            </a:pPr>
            <a:r>
              <a:rPr lang="en-US" sz="3999">
                <a:solidFill>
                  <a:srgbClr val="37292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Traktujemy się naw</a:t>
            </a:r>
            <a:r>
              <a:rPr lang="en-US" sz="3999" u="none">
                <a:solidFill>
                  <a:srgbClr val="37292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z</a:t>
            </a:r>
            <a:r>
              <a:rPr lang="en-US" sz="3999">
                <a:solidFill>
                  <a:srgbClr val="37292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aj</a:t>
            </a:r>
            <a:r>
              <a:rPr lang="en-US" sz="3999" u="none">
                <a:solidFill>
                  <a:srgbClr val="37292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</a:t>
            </a:r>
            <a:r>
              <a:rPr lang="en-US" sz="3999">
                <a:solidFill>
                  <a:srgbClr val="37292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m</a:t>
            </a:r>
            <a:r>
              <a:rPr lang="en-US" sz="3999" u="none">
                <a:solidFill>
                  <a:srgbClr val="37292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z</a:t>
            </a:r>
            <a:r>
              <a:rPr lang="en-US" sz="3999">
                <a:solidFill>
                  <a:srgbClr val="37292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sza</a:t>
            </a:r>
            <a:r>
              <a:rPr lang="en-US" sz="3999" u="none">
                <a:solidFill>
                  <a:srgbClr val="37292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</a:t>
            </a:r>
            <a:r>
              <a:rPr lang="en-US" sz="3999">
                <a:solidFill>
                  <a:srgbClr val="37292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unk</a:t>
            </a:r>
            <a:r>
              <a:rPr lang="en-US" sz="3999" u="none">
                <a:solidFill>
                  <a:srgbClr val="37292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ie</a:t>
            </a:r>
            <a:r>
              <a:rPr lang="en-US" sz="3999">
                <a:solidFill>
                  <a:srgbClr val="37292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m </a:t>
            </a:r>
            <a:r>
              <a:rPr lang="en-US" sz="3999" u="none">
                <a:solidFill>
                  <a:srgbClr val="37292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i </a:t>
            </a:r>
            <a:r>
              <a:rPr lang="en-US" sz="3999">
                <a:solidFill>
                  <a:srgbClr val="37292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życ</a:t>
            </a:r>
            <a:r>
              <a:rPr lang="en-US" sz="3999" u="none">
                <a:solidFill>
                  <a:srgbClr val="37292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z</a:t>
            </a:r>
            <a:r>
              <a:rPr lang="en-US" sz="3999">
                <a:solidFill>
                  <a:srgbClr val="37292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liw</a:t>
            </a:r>
            <a:r>
              <a:rPr lang="en-US" sz="3999" u="none">
                <a:solidFill>
                  <a:srgbClr val="37292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o</a:t>
            </a:r>
            <a:r>
              <a:rPr lang="en-US" sz="3999">
                <a:solidFill>
                  <a:srgbClr val="37292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ś</a:t>
            </a:r>
            <a:r>
              <a:rPr lang="en-US" sz="3999" u="none">
                <a:solidFill>
                  <a:srgbClr val="37292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ci</a:t>
            </a:r>
            <a:r>
              <a:rPr lang="en-US" sz="3999">
                <a:solidFill>
                  <a:srgbClr val="37292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ą</a:t>
            </a:r>
            <a:r>
              <a:rPr lang="en-US" sz="3999" u="none">
                <a:solidFill>
                  <a:srgbClr val="37292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.</a:t>
            </a:r>
          </a:p>
          <a:p>
            <a:pPr algn="l">
              <a:lnSpc>
                <a:spcPts val="4399"/>
              </a:lnSpc>
            </a:pPr>
            <a:r>
              <a:rPr lang="en-US" sz="3999">
                <a:solidFill>
                  <a:srgbClr val="37292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To ważne, aby każdy czuł się w szkole komfortowo.</a:t>
            </a:r>
          </a:p>
          <a:p>
            <a:pPr algn="l">
              <a:lnSpc>
                <a:spcPts val="4399"/>
              </a:lnSpc>
            </a:pPr>
            <a:r>
              <a:rPr lang="en-US" sz="3999">
                <a:solidFill>
                  <a:srgbClr val="37292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Wszyscy jesteśmy tu po to, aby się wspierać.</a:t>
            </a:r>
          </a:p>
          <a:p>
            <a:pPr algn="l">
              <a:lnSpc>
                <a:spcPts val="4399"/>
              </a:lnSpc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7558031" y="2571531"/>
            <a:ext cx="7377007" cy="1438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40"/>
              </a:lnSpc>
            </a:pPr>
            <a:r>
              <a:rPr lang="en-US" sz="4700" spc="-94">
                <a:solidFill>
                  <a:srgbClr val="372929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Wszyscy dbamy o dobrą atmosferę w szkole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-2671921" y="7745216"/>
            <a:ext cx="7661990" cy="4165336"/>
          </a:xfrm>
          <a:custGeom>
            <a:avLst/>
            <a:gdLst/>
            <a:ahLst/>
            <a:cxnLst/>
            <a:rect r="r" b="b" t="t" l="l"/>
            <a:pathLst>
              <a:path h="4165336" w="7661990">
                <a:moveTo>
                  <a:pt x="0" y="0"/>
                </a:moveTo>
                <a:lnTo>
                  <a:pt x="7661990" y="0"/>
                </a:lnTo>
                <a:lnTo>
                  <a:pt x="7661990" y="4165337"/>
                </a:lnTo>
                <a:lnTo>
                  <a:pt x="0" y="416533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2342232" y="5523278"/>
            <a:ext cx="1767676" cy="2250514"/>
          </a:xfrm>
          <a:custGeom>
            <a:avLst/>
            <a:gdLst/>
            <a:ahLst/>
            <a:cxnLst/>
            <a:rect r="r" b="b" t="t" l="l"/>
            <a:pathLst>
              <a:path h="2250514" w="1767676">
                <a:moveTo>
                  <a:pt x="0" y="0"/>
                </a:moveTo>
                <a:lnTo>
                  <a:pt x="1767676" y="0"/>
                </a:lnTo>
                <a:lnTo>
                  <a:pt x="1767676" y="2250513"/>
                </a:lnTo>
                <a:lnTo>
                  <a:pt x="0" y="225051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893034" y="5123427"/>
            <a:ext cx="1217415" cy="2667642"/>
          </a:xfrm>
          <a:custGeom>
            <a:avLst/>
            <a:gdLst/>
            <a:ahLst/>
            <a:cxnLst/>
            <a:rect r="r" b="b" t="t" l="l"/>
            <a:pathLst>
              <a:path h="2667642" w="1217415">
                <a:moveTo>
                  <a:pt x="0" y="0"/>
                </a:moveTo>
                <a:lnTo>
                  <a:pt x="1217415" y="0"/>
                </a:lnTo>
                <a:lnTo>
                  <a:pt x="1217415" y="2667642"/>
                </a:lnTo>
                <a:lnTo>
                  <a:pt x="0" y="266764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-1727232">
            <a:off x="-190075" y="757084"/>
            <a:ext cx="4169757" cy="902184"/>
          </a:xfrm>
          <a:custGeom>
            <a:avLst/>
            <a:gdLst/>
            <a:ahLst/>
            <a:cxnLst/>
            <a:rect r="r" b="b" t="t" l="l"/>
            <a:pathLst>
              <a:path h="902184" w="4169757">
                <a:moveTo>
                  <a:pt x="0" y="0"/>
                </a:moveTo>
                <a:lnTo>
                  <a:pt x="4169757" y="0"/>
                </a:lnTo>
                <a:lnTo>
                  <a:pt x="4169757" y="902183"/>
                </a:lnTo>
                <a:lnTo>
                  <a:pt x="0" y="90218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2342232" y="2249068"/>
            <a:ext cx="2081312" cy="2092727"/>
          </a:xfrm>
          <a:custGeom>
            <a:avLst/>
            <a:gdLst/>
            <a:ahLst/>
            <a:cxnLst/>
            <a:rect r="r" b="b" t="t" l="l"/>
            <a:pathLst>
              <a:path h="2092727" w="2081312">
                <a:moveTo>
                  <a:pt x="0" y="0"/>
                </a:moveTo>
                <a:lnTo>
                  <a:pt x="2081311" y="0"/>
                </a:lnTo>
                <a:lnTo>
                  <a:pt x="2081311" y="2092727"/>
                </a:lnTo>
                <a:lnTo>
                  <a:pt x="0" y="2092727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DA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28538" y="-2253652"/>
            <a:ext cx="18768896" cy="13035852"/>
          </a:xfrm>
          <a:custGeom>
            <a:avLst/>
            <a:gdLst/>
            <a:ahLst/>
            <a:cxnLst/>
            <a:rect r="r" b="b" t="t" l="l"/>
            <a:pathLst>
              <a:path h="13035852" w="18768896">
                <a:moveTo>
                  <a:pt x="0" y="0"/>
                </a:moveTo>
                <a:lnTo>
                  <a:pt x="18768897" y="0"/>
                </a:lnTo>
                <a:lnTo>
                  <a:pt x="18768897" y="13035851"/>
                </a:lnTo>
                <a:lnTo>
                  <a:pt x="0" y="130358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661028" y="1629026"/>
            <a:ext cx="10425501" cy="7641923"/>
            <a:chOff x="0" y="0"/>
            <a:chExt cx="14804387" cy="1085165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-127" y="127"/>
              <a:ext cx="14804261" cy="10858644"/>
            </a:xfrm>
            <a:custGeom>
              <a:avLst/>
              <a:gdLst/>
              <a:ahLst/>
              <a:cxnLst/>
              <a:rect r="r" b="b" t="t" l="l"/>
              <a:pathLst>
                <a:path h="10858644" w="14804261">
                  <a:moveTo>
                    <a:pt x="14403194" y="10845944"/>
                  </a:moveTo>
                  <a:cubicBezTo>
                    <a:pt x="14347315" y="10858644"/>
                    <a:pt x="14321915" y="10845944"/>
                    <a:pt x="14264765" y="10845944"/>
                  </a:cubicBezTo>
                  <a:cubicBezTo>
                    <a:pt x="14207615" y="10845944"/>
                    <a:pt x="14116555" y="10833244"/>
                    <a:pt x="14116555" y="10833244"/>
                  </a:cubicBezTo>
                  <a:lnTo>
                    <a:pt x="707771" y="10833244"/>
                  </a:lnTo>
                  <a:lnTo>
                    <a:pt x="631063" y="10820544"/>
                  </a:lnTo>
                  <a:cubicBezTo>
                    <a:pt x="631063" y="10820544"/>
                    <a:pt x="533400" y="10833244"/>
                    <a:pt x="457581" y="10820544"/>
                  </a:cubicBezTo>
                  <a:cubicBezTo>
                    <a:pt x="381762" y="10807844"/>
                    <a:pt x="296418" y="10820544"/>
                    <a:pt x="296418" y="10820544"/>
                  </a:cubicBezTo>
                  <a:cubicBezTo>
                    <a:pt x="240284" y="10820544"/>
                    <a:pt x="162814" y="10816226"/>
                    <a:pt x="119507" y="10787016"/>
                  </a:cubicBezTo>
                  <a:cubicBezTo>
                    <a:pt x="47371" y="10738375"/>
                    <a:pt x="25400" y="10668144"/>
                    <a:pt x="0" y="10562353"/>
                  </a:cubicBezTo>
                  <a:lnTo>
                    <a:pt x="0" y="10361820"/>
                  </a:lnTo>
                  <a:cubicBezTo>
                    <a:pt x="0" y="10361820"/>
                    <a:pt x="12700" y="10276857"/>
                    <a:pt x="12700" y="10218564"/>
                  </a:cubicBezTo>
                  <a:cubicBezTo>
                    <a:pt x="12700" y="10160271"/>
                    <a:pt x="0" y="10070355"/>
                    <a:pt x="0" y="10070355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14285212" y="0"/>
                  </a:lnTo>
                  <a:cubicBezTo>
                    <a:pt x="14385288" y="0"/>
                    <a:pt x="14453741" y="12700"/>
                    <a:pt x="14453741" y="12700"/>
                  </a:cubicBezTo>
                  <a:cubicBezTo>
                    <a:pt x="14517875" y="12700"/>
                    <a:pt x="14606648" y="36322"/>
                    <a:pt x="14664561" y="50800"/>
                  </a:cubicBezTo>
                  <a:cubicBezTo>
                    <a:pt x="14766161" y="76200"/>
                    <a:pt x="14791561" y="254000"/>
                    <a:pt x="14791561" y="350520"/>
                  </a:cubicBezTo>
                  <a:lnTo>
                    <a:pt x="14791561" y="9979550"/>
                  </a:lnTo>
                  <a:cubicBezTo>
                    <a:pt x="14791561" y="9979550"/>
                    <a:pt x="14804261" y="10348231"/>
                    <a:pt x="14804261" y="10381251"/>
                  </a:cubicBezTo>
                  <a:cubicBezTo>
                    <a:pt x="14804261" y="10414271"/>
                    <a:pt x="14781781" y="10522221"/>
                    <a:pt x="14763874" y="10568449"/>
                  </a:cubicBezTo>
                  <a:cubicBezTo>
                    <a:pt x="14738855" y="10633092"/>
                    <a:pt x="14749016" y="10689988"/>
                    <a:pt x="14697199" y="10734184"/>
                  </a:cubicBezTo>
                  <a:cubicBezTo>
                    <a:pt x="14661131" y="10765045"/>
                    <a:pt x="14607029" y="10802383"/>
                    <a:pt x="14561818" y="10819528"/>
                  </a:cubicBezTo>
                  <a:cubicBezTo>
                    <a:pt x="14516605" y="10836673"/>
                    <a:pt x="14458820" y="10833371"/>
                    <a:pt x="14402941" y="10846071"/>
                  </a:cubicBezTo>
                  <a:close/>
                </a:path>
              </a:pathLst>
            </a:custGeom>
            <a:solidFill>
              <a:srgbClr val="EAEAEA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011558" y="2146590"/>
            <a:ext cx="9785032" cy="6520589"/>
            <a:chOff x="0" y="0"/>
            <a:chExt cx="16284392" cy="1085165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-127" y="127"/>
              <a:ext cx="16284265" cy="10858644"/>
            </a:xfrm>
            <a:custGeom>
              <a:avLst/>
              <a:gdLst/>
              <a:ahLst/>
              <a:cxnLst/>
              <a:rect r="r" b="b" t="t" l="l"/>
              <a:pathLst>
                <a:path h="10858644" w="16284265">
                  <a:moveTo>
                    <a:pt x="15883199" y="10845944"/>
                  </a:moveTo>
                  <a:cubicBezTo>
                    <a:pt x="15827319" y="10858644"/>
                    <a:pt x="15801919" y="10845944"/>
                    <a:pt x="15744769" y="10845944"/>
                  </a:cubicBezTo>
                  <a:cubicBezTo>
                    <a:pt x="15687619" y="10845944"/>
                    <a:pt x="15596561" y="10833244"/>
                    <a:pt x="15596561" y="10833244"/>
                  </a:cubicBezTo>
                  <a:lnTo>
                    <a:pt x="707771" y="10833244"/>
                  </a:lnTo>
                  <a:lnTo>
                    <a:pt x="631063" y="10820544"/>
                  </a:lnTo>
                  <a:cubicBezTo>
                    <a:pt x="631063" y="10820544"/>
                    <a:pt x="533400" y="10833244"/>
                    <a:pt x="457581" y="10820544"/>
                  </a:cubicBezTo>
                  <a:cubicBezTo>
                    <a:pt x="381762" y="10807844"/>
                    <a:pt x="296418" y="10820544"/>
                    <a:pt x="296418" y="10820544"/>
                  </a:cubicBezTo>
                  <a:cubicBezTo>
                    <a:pt x="240284" y="10820544"/>
                    <a:pt x="162814" y="10816226"/>
                    <a:pt x="119507" y="10787016"/>
                  </a:cubicBezTo>
                  <a:cubicBezTo>
                    <a:pt x="47371" y="10738375"/>
                    <a:pt x="25400" y="10668144"/>
                    <a:pt x="0" y="10562353"/>
                  </a:cubicBezTo>
                  <a:lnTo>
                    <a:pt x="0" y="10361820"/>
                  </a:lnTo>
                  <a:cubicBezTo>
                    <a:pt x="0" y="10361820"/>
                    <a:pt x="12700" y="10276857"/>
                    <a:pt x="12700" y="10218564"/>
                  </a:cubicBezTo>
                  <a:cubicBezTo>
                    <a:pt x="12700" y="10160271"/>
                    <a:pt x="0" y="10070355"/>
                    <a:pt x="0" y="10070355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15765216" y="0"/>
                  </a:lnTo>
                  <a:cubicBezTo>
                    <a:pt x="15865292" y="0"/>
                    <a:pt x="15933745" y="12700"/>
                    <a:pt x="15933745" y="12700"/>
                  </a:cubicBezTo>
                  <a:cubicBezTo>
                    <a:pt x="15997881" y="12700"/>
                    <a:pt x="16086654" y="36322"/>
                    <a:pt x="16144565" y="50800"/>
                  </a:cubicBezTo>
                  <a:cubicBezTo>
                    <a:pt x="16246165" y="76200"/>
                    <a:pt x="16271565" y="254000"/>
                    <a:pt x="16271565" y="350520"/>
                  </a:cubicBezTo>
                  <a:lnTo>
                    <a:pt x="16271565" y="9979550"/>
                  </a:lnTo>
                  <a:cubicBezTo>
                    <a:pt x="16271565" y="9979550"/>
                    <a:pt x="16284265" y="10348231"/>
                    <a:pt x="16284265" y="10381251"/>
                  </a:cubicBezTo>
                  <a:cubicBezTo>
                    <a:pt x="16284265" y="10414271"/>
                    <a:pt x="16261787" y="10522221"/>
                    <a:pt x="16243880" y="10568449"/>
                  </a:cubicBezTo>
                  <a:cubicBezTo>
                    <a:pt x="16218861" y="10633092"/>
                    <a:pt x="16229020" y="10689988"/>
                    <a:pt x="16177205" y="10734184"/>
                  </a:cubicBezTo>
                  <a:cubicBezTo>
                    <a:pt x="16141137" y="10765045"/>
                    <a:pt x="16087035" y="10802383"/>
                    <a:pt x="16041822" y="10819528"/>
                  </a:cubicBezTo>
                  <a:cubicBezTo>
                    <a:pt x="15996611" y="10836673"/>
                    <a:pt x="15938825" y="10833371"/>
                    <a:pt x="15882945" y="1084607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3733925" y="9243175"/>
            <a:ext cx="5781047" cy="4237501"/>
          </a:xfrm>
          <a:custGeom>
            <a:avLst/>
            <a:gdLst/>
            <a:ahLst/>
            <a:cxnLst/>
            <a:rect r="r" b="b" t="t" l="l"/>
            <a:pathLst>
              <a:path h="4237501" w="5781047">
                <a:moveTo>
                  <a:pt x="0" y="0"/>
                </a:moveTo>
                <a:lnTo>
                  <a:pt x="5781047" y="0"/>
                </a:lnTo>
                <a:lnTo>
                  <a:pt x="5781047" y="4237501"/>
                </a:lnTo>
                <a:lnTo>
                  <a:pt x="0" y="42375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61363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61056" y="8940671"/>
            <a:ext cx="6357135" cy="330278"/>
          </a:xfrm>
          <a:custGeom>
            <a:avLst/>
            <a:gdLst/>
            <a:ahLst/>
            <a:cxnLst/>
            <a:rect r="r" b="b" t="t" l="l"/>
            <a:pathLst>
              <a:path h="330278" w="6357135">
                <a:moveTo>
                  <a:pt x="0" y="0"/>
                </a:moveTo>
                <a:lnTo>
                  <a:pt x="6357134" y="0"/>
                </a:lnTo>
                <a:lnTo>
                  <a:pt x="6357134" y="330278"/>
                </a:lnTo>
                <a:lnTo>
                  <a:pt x="0" y="3302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1145859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729395" y="8940671"/>
            <a:ext cx="6357135" cy="330278"/>
          </a:xfrm>
          <a:custGeom>
            <a:avLst/>
            <a:gdLst/>
            <a:ahLst/>
            <a:cxnLst/>
            <a:rect r="r" b="b" t="t" l="l"/>
            <a:pathLst>
              <a:path h="330278" w="6357135">
                <a:moveTo>
                  <a:pt x="0" y="0"/>
                </a:moveTo>
                <a:lnTo>
                  <a:pt x="6357135" y="0"/>
                </a:lnTo>
                <a:lnTo>
                  <a:pt x="6357135" y="330278"/>
                </a:lnTo>
                <a:lnTo>
                  <a:pt x="0" y="3302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1145859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932960" y="4517116"/>
            <a:ext cx="1382977" cy="158786"/>
          </a:xfrm>
          <a:custGeom>
            <a:avLst/>
            <a:gdLst/>
            <a:ahLst/>
            <a:cxnLst/>
            <a:rect r="r" b="b" t="t" l="l"/>
            <a:pathLst>
              <a:path h="158786" w="1382977">
                <a:moveTo>
                  <a:pt x="0" y="0"/>
                </a:moveTo>
                <a:lnTo>
                  <a:pt x="1382977" y="0"/>
                </a:lnTo>
                <a:lnTo>
                  <a:pt x="1382977" y="158786"/>
                </a:lnTo>
                <a:lnTo>
                  <a:pt x="0" y="1587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true" rot="0">
            <a:off x="1449938" y="1463887"/>
            <a:ext cx="6357135" cy="330278"/>
          </a:xfrm>
          <a:custGeom>
            <a:avLst/>
            <a:gdLst/>
            <a:ahLst/>
            <a:cxnLst/>
            <a:rect r="r" b="b" t="t" l="l"/>
            <a:pathLst>
              <a:path h="330278" w="6357135">
                <a:moveTo>
                  <a:pt x="0" y="330278"/>
                </a:moveTo>
                <a:lnTo>
                  <a:pt x="6357135" y="330278"/>
                </a:lnTo>
                <a:lnTo>
                  <a:pt x="6357135" y="0"/>
                </a:lnTo>
                <a:lnTo>
                  <a:pt x="0" y="0"/>
                </a:lnTo>
                <a:lnTo>
                  <a:pt x="0" y="330278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1145859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true" rot="0">
            <a:off x="5729395" y="1463887"/>
            <a:ext cx="6357135" cy="330278"/>
          </a:xfrm>
          <a:custGeom>
            <a:avLst/>
            <a:gdLst/>
            <a:ahLst/>
            <a:cxnLst/>
            <a:rect r="r" b="b" t="t" l="l"/>
            <a:pathLst>
              <a:path h="330278" w="6357135">
                <a:moveTo>
                  <a:pt x="0" y="330278"/>
                </a:moveTo>
                <a:lnTo>
                  <a:pt x="6357135" y="330278"/>
                </a:lnTo>
                <a:lnTo>
                  <a:pt x="6357135" y="0"/>
                </a:lnTo>
                <a:lnTo>
                  <a:pt x="0" y="0"/>
                </a:lnTo>
                <a:lnTo>
                  <a:pt x="0" y="330278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1145859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6853056" y="949604"/>
            <a:ext cx="166080" cy="158191"/>
          </a:xfrm>
          <a:custGeom>
            <a:avLst/>
            <a:gdLst/>
            <a:ahLst/>
            <a:cxnLst/>
            <a:rect r="r" b="b" t="t" l="l"/>
            <a:pathLst>
              <a:path h="158191" w="166080">
                <a:moveTo>
                  <a:pt x="0" y="0"/>
                </a:moveTo>
                <a:lnTo>
                  <a:pt x="166080" y="0"/>
                </a:lnTo>
                <a:lnTo>
                  <a:pt x="166080" y="158192"/>
                </a:lnTo>
                <a:lnTo>
                  <a:pt x="0" y="15819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495168">
            <a:off x="3663103" y="1227922"/>
            <a:ext cx="3368198" cy="73488"/>
          </a:xfrm>
          <a:custGeom>
            <a:avLst/>
            <a:gdLst/>
            <a:ahLst/>
            <a:cxnLst/>
            <a:rect r="r" b="b" t="t" l="l"/>
            <a:pathLst>
              <a:path h="73488" w="3368198">
                <a:moveTo>
                  <a:pt x="0" y="0"/>
                </a:moveTo>
                <a:lnTo>
                  <a:pt x="3368199" y="0"/>
                </a:lnTo>
                <a:lnTo>
                  <a:pt x="3368199" y="73488"/>
                </a:lnTo>
                <a:lnTo>
                  <a:pt x="0" y="7348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574972">
            <a:off x="6830680" y="1227922"/>
            <a:ext cx="3368198" cy="73488"/>
          </a:xfrm>
          <a:custGeom>
            <a:avLst/>
            <a:gdLst/>
            <a:ahLst/>
            <a:cxnLst/>
            <a:rect r="r" b="b" t="t" l="l"/>
            <a:pathLst>
              <a:path h="73488" w="3368198">
                <a:moveTo>
                  <a:pt x="0" y="0"/>
                </a:moveTo>
                <a:lnTo>
                  <a:pt x="3368198" y="0"/>
                </a:lnTo>
                <a:lnTo>
                  <a:pt x="3368198" y="73488"/>
                </a:lnTo>
                <a:lnTo>
                  <a:pt x="0" y="7348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3247593" y="2655994"/>
            <a:ext cx="7377007" cy="1438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40"/>
              </a:lnSpc>
            </a:pPr>
            <a:r>
              <a:rPr lang="en-US" sz="4700" spc="-94">
                <a:solidFill>
                  <a:srgbClr val="372929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Porozmawiaj z kimś komu ufasz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532105" y="4913810"/>
            <a:ext cx="8974062" cy="2559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99"/>
              </a:lnSpc>
            </a:pPr>
          </a:p>
          <a:p>
            <a:pPr algn="l">
              <a:lnSpc>
                <a:spcPts val="3999"/>
              </a:lnSpc>
            </a:pPr>
            <a:r>
              <a:rPr lang="en-US" sz="3999">
                <a:solidFill>
                  <a:srgbClr val="37292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Jeśli ktoś stosował wobec ciebie przemoc albo masz jakiś problem poinformuj o tym dorosłego, któremu ufasz</a:t>
            </a:r>
          </a:p>
          <a:p>
            <a:pPr algn="l">
              <a:lnSpc>
                <a:spcPts val="3999"/>
              </a:lnSpc>
            </a:pPr>
          </a:p>
        </p:txBody>
      </p:sp>
      <p:sp>
        <p:nvSpPr>
          <p:cNvPr name="Freeform 18" id="18"/>
          <p:cNvSpPr/>
          <p:nvPr/>
        </p:nvSpPr>
        <p:spPr>
          <a:xfrm flipH="true" flipV="false" rot="0">
            <a:off x="12441945" y="2665519"/>
            <a:ext cx="3058352" cy="8995154"/>
          </a:xfrm>
          <a:custGeom>
            <a:avLst/>
            <a:gdLst/>
            <a:ahLst/>
            <a:cxnLst/>
            <a:rect r="r" b="b" t="t" l="l"/>
            <a:pathLst>
              <a:path h="8995154" w="3058352">
                <a:moveTo>
                  <a:pt x="3058353" y="0"/>
                </a:moveTo>
                <a:lnTo>
                  <a:pt x="0" y="0"/>
                </a:lnTo>
                <a:lnTo>
                  <a:pt x="0" y="8995153"/>
                </a:lnTo>
                <a:lnTo>
                  <a:pt x="3058353" y="8995153"/>
                </a:lnTo>
                <a:lnTo>
                  <a:pt x="3058353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5855713" y="8005648"/>
            <a:ext cx="7661990" cy="4165336"/>
          </a:xfrm>
          <a:custGeom>
            <a:avLst/>
            <a:gdLst/>
            <a:ahLst/>
            <a:cxnLst/>
            <a:rect r="r" b="b" t="t" l="l"/>
            <a:pathLst>
              <a:path h="4165336" w="7661990">
                <a:moveTo>
                  <a:pt x="0" y="0"/>
                </a:moveTo>
                <a:lnTo>
                  <a:pt x="7661990" y="0"/>
                </a:lnTo>
                <a:lnTo>
                  <a:pt x="7661990" y="4165337"/>
                </a:lnTo>
                <a:lnTo>
                  <a:pt x="0" y="416533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6708169" y="6159997"/>
            <a:ext cx="1102262" cy="1893276"/>
          </a:xfrm>
          <a:custGeom>
            <a:avLst/>
            <a:gdLst/>
            <a:ahLst/>
            <a:cxnLst/>
            <a:rect r="r" b="b" t="t" l="l"/>
            <a:pathLst>
              <a:path h="1893276" w="1102262">
                <a:moveTo>
                  <a:pt x="0" y="0"/>
                </a:moveTo>
                <a:lnTo>
                  <a:pt x="1102262" y="0"/>
                </a:lnTo>
                <a:lnTo>
                  <a:pt x="1102262" y="1893276"/>
                </a:lnTo>
                <a:lnTo>
                  <a:pt x="0" y="189327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-144107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true" flipV="false" rot="2022845">
            <a:off x="14461796" y="1012796"/>
            <a:ext cx="4169757" cy="902184"/>
          </a:xfrm>
          <a:custGeom>
            <a:avLst/>
            <a:gdLst/>
            <a:ahLst/>
            <a:cxnLst/>
            <a:rect r="r" b="b" t="t" l="l"/>
            <a:pathLst>
              <a:path h="902184" w="4169757">
                <a:moveTo>
                  <a:pt x="4169757" y="0"/>
                </a:moveTo>
                <a:lnTo>
                  <a:pt x="0" y="0"/>
                </a:lnTo>
                <a:lnTo>
                  <a:pt x="0" y="902183"/>
                </a:lnTo>
                <a:lnTo>
                  <a:pt x="4169757" y="902183"/>
                </a:lnTo>
                <a:lnTo>
                  <a:pt x="4169757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DA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28538" y="-2253652"/>
            <a:ext cx="18768896" cy="13035852"/>
          </a:xfrm>
          <a:custGeom>
            <a:avLst/>
            <a:gdLst/>
            <a:ahLst/>
            <a:cxnLst/>
            <a:rect r="r" b="b" t="t" l="l"/>
            <a:pathLst>
              <a:path h="13035852" w="18768896">
                <a:moveTo>
                  <a:pt x="0" y="0"/>
                </a:moveTo>
                <a:lnTo>
                  <a:pt x="18768897" y="0"/>
                </a:lnTo>
                <a:lnTo>
                  <a:pt x="18768897" y="13035851"/>
                </a:lnTo>
                <a:lnTo>
                  <a:pt x="0" y="130358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661028" y="1629026"/>
            <a:ext cx="10135562" cy="7641923"/>
            <a:chOff x="0" y="0"/>
            <a:chExt cx="14392669" cy="1085165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-127" y="127"/>
              <a:ext cx="14392542" cy="10858644"/>
            </a:xfrm>
            <a:custGeom>
              <a:avLst/>
              <a:gdLst/>
              <a:ahLst/>
              <a:cxnLst/>
              <a:rect r="r" b="b" t="t" l="l"/>
              <a:pathLst>
                <a:path h="10858644" w="14392542">
                  <a:moveTo>
                    <a:pt x="13991476" y="10845944"/>
                  </a:moveTo>
                  <a:cubicBezTo>
                    <a:pt x="13935596" y="10858644"/>
                    <a:pt x="13910196" y="10845944"/>
                    <a:pt x="13853046" y="10845944"/>
                  </a:cubicBezTo>
                  <a:cubicBezTo>
                    <a:pt x="13795896" y="10845944"/>
                    <a:pt x="13704836" y="10833244"/>
                    <a:pt x="13704836" y="10833244"/>
                  </a:cubicBezTo>
                  <a:lnTo>
                    <a:pt x="707771" y="10833244"/>
                  </a:lnTo>
                  <a:lnTo>
                    <a:pt x="631063" y="10820544"/>
                  </a:lnTo>
                  <a:cubicBezTo>
                    <a:pt x="631063" y="10820544"/>
                    <a:pt x="533400" y="10833244"/>
                    <a:pt x="457581" y="10820544"/>
                  </a:cubicBezTo>
                  <a:cubicBezTo>
                    <a:pt x="381762" y="10807844"/>
                    <a:pt x="296418" y="10820544"/>
                    <a:pt x="296418" y="10820544"/>
                  </a:cubicBezTo>
                  <a:cubicBezTo>
                    <a:pt x="240284" y="10820544"/>
                    <a:pt x="162814" y="10816226"/>
                    <a:pt x="119507" y="10787016"/>
                  </a:cubicBezTo>
                  <a:cubicBezTo>
                    <a:pt x="47371" y="10738375"/>
                    <a:pt x="25400" y="10668144"/>
                    <a:pt x="0" y="10562353"/>
                  </a:cubicBezTo>
                  <a:lnTo>
                    <a:pt x="0" y="10361820"/>
                  </a:lnTo>
                  <a:cubicBezTo>
                    <a:pt x="0" y="10361820"/>
                    <a:pt x="12700" y="10276857"/>
                    <a:pt x="12700" y="10218564"/>
                  </a:cubicBezTo>
                  <a:cubicBezTo>
                    <a:pt x="12700" y="10160271"/>
                    <a:pt x="0" y="10070355"/>
                    <a:pt x="0" y="10070355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13873493" y="0"/>
                  </a:lnTo>
                  <a:cubicBezTo>
                    <a:pt x="13973569" y="0"/>
                    <a:pt x="14042022" y="12700"/>
                    <a:pt x="14042022" y="12700"/>
                  </a:cubicBezTo>
                  <a:cubicBezTo>
                    <a:pt x="14106156" y="12700"/>
                    <a:pt x="14194930" y="36322"/>
                    <a:pt x="14252842" y="50800"/>
                  </a:cubicBezTo>
                  <a:cubicBezTo>
                    <a:pt x="14354442" y="76200"/>
                    <a:pt x="14379842" y="254000"/>
                    <a:pt x="14379842" y="350520"/>
                  </a:cubicBezTo>
                  <a:lnTo>
                    <a:pt x="14379842" y="9979550"/>
                  </a:lnTo>
                  <a:cubicBezTo>
                    <a:pt x="14379842" y="9979550"/>
                    <a:pt x="14392542" y="10348231"/>
                    <a:pt x="14392542" y="10381251"/>
                  </a:cubicBezTo>
                  <a:cubicBezTo>
                    <a:pt x="14392542" y="10414271"/>
                    <a:pt x="14370062" y="10522221"/>
                    <a:pt x="14352156" y="10568449"/>
                  </a:cubicBezTo>
                  <a:cubicBezTo>
                    <a:pt x="14327136" y="10633092"/>
                    <a:pt x="14337297" y="10689988"/>
                    <a:pt x="14285481" y="10734184"/>
                  </a:cubicBezTo>
                  <a:cubicBezTo>
                    <a:pt x="14249412" y="10765045"/>
                    <a:pt x="14195310" y="10802383"/>
                    <a:pt x="14150099" y="10819528"/>
                  </a:cubicBezTo>
                  <a:cubicBezTo>
                    <a:pt x="14104886" y="10836673"/>
                    <a:pt x="14047102" y="10833371"/>
                    <a:pt x="13991222" y="10846071"/>
                  </a:cubicBezTo>
                  <a:close/>
                </a:path>
              </a:pathLst>
            </a:custGeom>
            <a:solidFill>
              <a:srgbClr val="EAEAEA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011558" y="2146590"/>
            <a:ext cx="9433253" cy="6520589"/>
            <a:chOff x="0" y="0"/>
            <a:chExt cx="15698956" cy="1085165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-127" y="127"/>
              <a:ext cx="15698829" cy="10858644"/>
            </a:xfrm>
            <a:custGeom>
              <a:avLst/>
              <a:gdLst/>
              <a:ahLst/>
              <a:cxnLst/>
              <a:rect r="r" b="b" t="t" l="l"/>
              <a:pathLst>
                <a:path h="10858644" w="15698829">
                  <a:moveTo>
                    <a:pt x="15297764" y="10845944"/>
                  </a:moveTo>
                  <a:cubicBezTo>
                    <a:pt x="15241883" y="10858644"/>
                    <a:pt x="15216483" y="10845944"/>
                    <a:pt x="15159333" y="10845944"/>
                  </a:cubicBezTo>
                  <a:cubicBezTo>
                    <a:pt x="15102183" y="10845944"/>
                    <a:pt x="15011124" y="10833244"/>
                    <a:pt x="15011124" y="10833244"/>
                  </a:cubicBezTo>
                  <a:lnTo>
                    <a:pt x="707771" y="10833244"/>
                  </a:lnTo>
                  <a:lnTo>
                    <a:pt x="631063" y="10820544"/>
                  </a:lnTo>
                  <a:cubicBezTo>
                    <a:pt x="631063" y="10820544"/>
                    <a:pt x="533400" y="10833244"/>
                    <a:pt x="457581" y="10820544"/>
                  </a:cubicBezTo>
                  <a:cubicBezTo>
                    <a:pt x="381762" y="10807844"/>
                    <a:pt x="296418" y="10820544"/>
                    <a:pt x="296418" y="10820544"/>
                  </a:cubicBezTo>
                  <a:cubicBezTo>
                    <a:pt x="240284" y="10820544"/>
                    <a:pt x="162814" y="10816226"/>
                    <a:pt x="119507" y="10787016"/>
                  </a:cubicBezTo>
                  <a:cubicBezTo>
                    <a:pt x="47371" y="10738375"/>
                    <a:pt x="25400" y="10668144"/>
                    <a:pt x="0" y="10562353"/>
                  </a:cubicBezTo>
                  <a:lnTo>
                    <a:pt x="0" y="10361820"/>
                  </a:lnTo>
                  <a:cubicBezTo>
                    <a:pt x="0" y="10361820"/>
                    <a:pt x="12700" y="10276857"/>
                    <a:pt x="12700" y="10218564"/>
                  </a:cubicBezTo>
                  <a:cubicBezTo>
                    <a:pt x="12700" y="10160271"/>
                    <a:pt x="0" y="10070355"/>
                    <a:pt x="0" y="10070355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15179780" y="0"/>
                  </a:lnTo>
                  <a:cubicBezTo>
                    <a:pt x="15279856" y="0"/>
                    <a:pt x="15348310" y="12700"/>
                    <a:pt x="15348310" y="12700"/>
                  </a:cubicBezTo>
                  <a:cubicBezTo>
                    <a:pt x="15412444" y="12700"/>
                    <a:pt x="15501218" y="36322"/>
                    <a:pt x="15559129" y="50800"/>
                  </a:cubicBezTo>
                  <a:cubicBezTo>
                    <a:pt x="15660729" y="76200"/>
                    <a:pt x="15686129" y="254000"/>
                    <a:pt x="15686129" y="350520"/>
                  </a:cubicBezTo>
                  <a:lnTo>
                    <a:pt x="15686129" y="9979550"/>
                  </a:lnTo>
                  <a:cubicBezTo>
                    <a:pt x="15686129" y="9979550"/>
                    <a:pt x="15698829" y="10348231"/>
                    <a:pt x="15698829" y="10381251"/>
                  </a:cubicBezTo>
                  <a:cubicBezTo>
                    <a:pt x="15698829" y="10414271"/>
                    <a:pt x="15676350" y="10522221"/>
                    <a:pt x="15658443" y="10568449"/>
                  </a:cubicBezTo>
                  <a:cubicBezTo>
                    <a:pt x="15633424" y="10633092"/>
                    <a:pt x="15643585" y="10689988"/>
                    <a:pt x="15591768" y="10734184"/>
                  </a:cubicBezTo>
                  <a:cubicBezTo>
                    <a:pt x="15555700" y="10765045"/>
                    <a:pt x="15501598" y="10802383"/>
                    <a:pt x="15456387" y="10819528"/>
                  </a:cubicBezTo>
                  <a:cubicBezTo>
                    <a:pt x="15411174" y="10836673"/>
                    <a:pt x="15353390" y="10833371"/>
                    <a:pt x="15297510" y="1084607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3733925" y="9243175"/>
            <a:ext cx="5781047" cy="4237501"/>
          </a:xfrm>
          <a:custGeom>
            <a:avLst/>
            <a:gdLst/>
            <a:ahLst/>
            <a:cxnLst/>
            <a:rect r="r" b="b" t="t" l="l"/>
            <a:pathLst>
              <a:path h="4237501" w="5781047">
                <a:moveTo>
                  <a:pt x="0" y="0"/>
                </a:moveTo>
                <a:lnTo>
                  <a:pt x="5781047" y="0"/>
                </a:lnTo>
                <a:lnTo>
                  <a:pt x="5781047" y="4237501"/>
                </a:lnTo>
                <a:lnTo>
                  <a:pt x="0" y="42375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61363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61056" y="8940671"/>
            <a:ext cx="6357135" cy="330278"/>
          </a:xfrm>
          <a:custGeom>
            <a:avLst/>
            <a:gdLst/>
            <a:ahLst/>
            <a:cxnLst/>
            <a:rect r="r" b="b" t="t" l="l"/>
            <a:pathLst>
              <a:path h="330278" w="6357135">
                <a:moveTo>
                  <a:pt x="0" y="0"/>
                </a:moveTo>
                <a:lnTo>
                  <a:pt x="6357134" y="0"/>
                </a:lnTo>
                <a:lnTo>
                  <a:pt x="6357134" y="330278"/>
                </a:lnTo>
                <a:lnTo>
                  <a:pt x="0" y="3302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1145859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729395" y="8940671"/>
            <a:ext cx="6357135" cy="330278"/>
          </a:xfrm>
          <a:custGeom>
            <a:avLst/>
            <a:gdLst/>
            <a:ahLst/>
            <a:cxnLst/>
            <a:rect r="r" b="b" t="t" l="l"/>
            <a:pathLst>
              <a:path h="330278" w="6357135">
                <a:moveTo>
                  <a:pt x="0" y="0"/>
                </a:moveTo>
                <a:lnTo>
                  <a:pt x="6357135" y="0"/>
                </a:lnTo>
                <a:lnTo>
                  <a:pt x="6357135" y="330278"/>
                </a:lnTo>
                <a:lnTo>
                  <a:pt x="0" y="3302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1145859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729395" y="3956014"/>
            <a:ext cx="1382977" cy="158786"/>
          </a:xfrm>
          <a:custGeom>
            <a:avLst/>
            <a:gdLst/>
            <a:ahLst/>
            <a:cxnLst/>
            <a:rect r="r" b="b" t="t" l="l"/>
            <a:pathLst>
              <a:path h="158786" w="1382977">
                <a:moveTo>
                  <a:pt x="0" y="0"/>
                </a:moveTo>
                <a:lnTo>
                  <a:pt x="1382977" y="0"/>
                </a:lnTo>
                <a:lnTo>
                  <a:pt x="1382977" y="158786"/>
                </a:lnTo>
                <a:lnTo>
                  <a:pt x="0" y="1587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true" rot="0">
            <a:off x="1449938" y="1463887"/>
            <a:ext cx="6357135" cy="330278"/>
          </a:xfrm>
          <a:custGeom>
            <a:avLst/>
            <a:gdLst/>
            <a:ahLst/>
            <a:cxnLst/>
            <a:rect r="r" b="b" t="t" l="l"/>
            <a:pathLst>
              <a:path h="330278" w="6357135">
                <a:moveTo>
                  <a:pt x="0" y="330278"/>
                </a:moveTo>
                <a:lnTo>
                  <a:pt x="6357135" y="330278"/>
                </a:lnTo>
                <a:lnTo>
                  <a:pt x="6357135" y="0"/>
                </a:lnTo>
                <a:lnTo>
                  <a:pt x="0" y="0"/>
                </a:lnTo>
                <a:lnTo>
                  <a:pt x="0" y="330278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1145859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true" rot="0">
            <a:off x="5729395" y="1463887"/>
            <a:ext cx="6357135" cy="330278"/>
          </a:xfrm>
          <a:custGeom>
            <a:avLst/>
            <a:gdLst/>
            <a:ahLst/>
            <a:cxnLst/>
            <a:rect r="r" b="b" t="t" l="l"/>
            <a:pathLst>
              <a:path h="330278" w="6357135">
                <a:moveTo>
                  <a:pt x="0" y="330278"/>
                </a:moveTo>
                <a:lnTo>
                  <a:pt x="6357135" y="330278"/>
                </a:lnTo>
                <a:lnTo>
                  <a:pt x="6357135" y="0"/>
                </a:lnTo>
                <a:lnTo>
                  <a:pt x="0" y="0"/>
                </a:lnTo>
                <a:lnTo>
                  <a:pt x="0" y="330278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1145859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6853056" y="949604"/>
            <a:ext cx="166080" cy="158191"/>
          </a:xfrm>
          <a:custGeom>
            <a:avLst/>
            <a:gdLst/>
            <a:ahLst/>
            <a:cxnLst/>
            <a:rect r="r" b="b" t="t" l="l"/>
            <a:pathLst>
              <a:path h="158191" w="166080">
                <a:moveTo>
                  <a:pt x="0" y="0"/>
                </a:moveTo>
                <a:lnTo>
                  <a:pt x="166080" y="0"/>
                </a:lnTo>
                <a:lnTo>
                  <a:pt x="166080" y="158192"/>
                </a:lnTo>
                <a:lnTo>
                  <a:pt x="0" y="15819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495168">
            <a:off x="3663103" y="1227922"/>
            <a:ext cx="3368198" cy="73488"/>
          </a:xfrm>
          <a:custGeom>
            <a:avLst/>
            <a:gdLst/>
            <a:ahLst/>
            <a:cxnLst/>
            <a:rect r="r" b="b" t="t" l="l"/>
            <a:pathLst>
              <a:path h="73488" w="3368198">
                <a:moveTo>
                  <a:pt x="0" y="0"/>
                </a:moveTo>
                <a:lnTo>
                  <a:pt x="3368199" y="0"/>
                </a:lnTo>
                <a:lnTo>
                  <a:pt x="3368199" y="73488"/>
                </a:lnTo>
                <a:lnTo>
                  <a:pt x="0" y="7348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574972">
            <a:off x="6830680" y="1227922"/>
            <a:ext cx="3368198" cy="73488"/>
          </a:xfrm>
          <a:custGeom>
            <a:avLst/>
            <a:gdLst/>
            <a:ahLst/>
            <a:cxnLst/>
            <a:rect r="r" b="b" t="t" l="l"/>
            <a:pathLst>
              <a:path h="73488" w="3368198">
                <a:moveTo>
                  <a:pt x="0" y="0"/>
                </a:moveTo>
                <a:lnTo>
                  <a:pt x="3368198" y="0"/>
                </a:lnTo>
                <a:lnTo>
                  <a:pt x="3368198" y="73488"/>
                </a:lnTo>
                <a:lnTo>
                  <a:pt x="0" y="7348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2684413" y="4142453"/>
            <a:ext cx="8669447" cy="3889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99"/>
              </a:lnSpc>
            </a:pPr>
          </a:p>
          <a:p>
            <a:pPr algn="l">
              <a:lnSpc>
                <a:spcPts val="4399"/>
              </a:lnSpc>
            </a:pPr>
            <a:r>
              <a:rPr lang="en-US" sz="3999">
                <a:solidFill>
                  <a:srgbClr val="37292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Czujesz złość, smutek albo lęk?</a:t>
            </a:r>
          </a:p>
          <a:p>
            <a:pPr algn="l">
              <a:lnSpc>
                <a:spcPts val="4399"/>
              </a:lnSpc>
            </a:pPr>
            <a:r>
              <a:rPr lang="en-US" sz="3999">
                <a:solidFill>
                  <a:srgbClr val="37292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Ktoś cię krzywdzi albo wiesz, że ktoś jest krzywdzony?</a:t>
            </a:r>
          </a:p>
          <a:p>
            <a:pPr algn="l">
              <a:lnSpc>
                <a:spcPts val="4399"/>
              </a:lnSpc>
            </a:pPr>
            <a:r>
              <a:rPr lang="en-US" sz="3999">
                <a:solidFill>
                  <a:srgbClr val="37292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Zadzwoń na telefon zaufania. Uzyskasz pomoc. Rozmowa jest anonimowa i bezpłatna.</a:t>
            </a:r>
          </a:p>
          <a:p>
            <a:pPr algn="l">
              <a:lnSpc>
                <a:spcPts val="4399"/>
              </a:lnSpc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2928231" y="2472434"/>
            <a:ext cx="7377007" cy="723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40"/>
              </a:lnSpc>
            </a:pPr>
            <a:r>
              <a:rPr lang="en-US" sz="4700" spc="-94">
                <a:solidFill>
                  <a:srgbClr val="372929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Ważne numery telefonów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12086530" y="4415784"/>
            <a:ext cx="3422553" cy="6946142"/>
          </a:xfrm>
          <a:custGeom>
            <a:avLst/>
            <a:gdLst/>
            <a:ahLst/>
            <a:cxnLst/>
            <a:rect r="r" b="b" t="t" l="l"/>
            <a:pathLst>
              <a:path h="6946142" w="3422553">
                <a:moveTo>
                  <a:pt x="0" y="0"/>
                </a:moveTo>
                <a:lnTo>
                  <a:pt x="3422553" y="0"/>
                </a:lnTo>
                <a:lnTo>
                  <a:pt x="3422553" y="6946142"/>
                </a:lnTo>
                <a:lnTo>
                  <a:pt x="0" y="694614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4517962" y="8097339"/>
            <a:ext cx="3170242" cy="3927102"/>
          </a:xfrm>
          <a:custGeom>
            <a:avLst/>
            <a:gdLst/>
            <a:ahLst/>
            <a:cxnLst/>
            <a:rect r="r" b="b" t="t" l="l"/>
            <a:pathLst>
              <a:path h="3927102" w="3170242">
                <a:moveTo>
                  <a:pt x="0" y="0"/>
                </a:moveTo>
                <a:lnTo>
                  <a:pt x="3170242" y="0"/>
                </a:lnTo>
                <a:lnTo>
                  <a:pt x="3170242" y="3927102"/>
                </a:lnTo>
                <a:lnTo>
                  <a:pt x="0" y="392710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4517962" y="0"/>
            <a:ext cx="2334214" cy="4114800"/>
          </a:xfrm>
          <a:custGeom>
            <a:avLst/>
            <a:gdLst/>
            <a:ahLst/>
            <a:cxnLst/>
            <a:rect r="r" b="b" t="t" l="l"/>
            <a:pathLst>
              <a:path h="4114800" w="2334214">
                <a:moveTo>
                  <a:pt x="0" y="0"/>
                </a:moveTo>
                <a:lnTo>
                  <a:pt x="2334213" y="0"/>
                </a:lnTo>
                <a:lnTo>
                  <a:pt x="233421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DA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28538" y="-2253652"/>
            <a:ext cx="18768896" cy="13035852"/>
          </a:xfrm>
          <a:custGeom>
            <a:avLst/>
            <a:gdLst/>
            <a:ahLst/>
            <a:cxnLst/>
            <a:rect r="r" b="b" t="t" l="l"/>
            <a:pathLst>
              <a:path h="13035852" w="18768896">
                <a:moveTo>
                  <a:pt x="0" y="0"/>
                </a:moveTo>
                <a:lnTo>
                  <a:pt x="18768897" y="0"/>
                </a:lnTo>
                <a:lnTo>
                  <a:pt x="18768897" y="13035851"/>
                </a:lnTo>
                <a:lnTo>
                  <a:pt x="0" y="130358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56997" y="2395392"/>
            <a:ext cx="5072184" cy="5748856"/>
            <a:chOff x="0" y="0"/>
            <a:chExt cx="6762912" cy="766514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865138"/>
              <a:ext cx="6762912" cy="6800003"/>
            </a:xfrm>
            <a:custGeom>
              <a:avLst/>
              <a:gdLst/>
              <a:ahLst/>
              <a:cxnLst/>
              <a:rect r="r" b="b" t="t" l="l"/>
              <a:pathLst>
                <a:path h="6800003" w="6762912">
                  <a:moveTo>
                    <a:pt x="0" y="0"/>
                  </a:moveTo>
                  <a:lnTo>
                    <a:pt x="6762912" y="0"/>
                  </a:lnTo>
                  <a:lnTo>
                    <a:pt x="6762912" y="6800003"/>
                  </a:lnTo>
                  <a:lnTo>
                    <a:pt x="0" y="6800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true" flipV="false" rot="0">
              <a:off x="776153" y="0"/>
              <a:ext cx="5210606" cy="865138"/>
            </a:xfrm>
            <a:custGeom>
              <a:avLst/>
              <a:gdLst/>
              <a:ahLst/>
              <a:cxnLst/>
              <a:rect r="r" b="b" t="t" l="l"/>
              <a:pathLst>
                <a:path h="865138" w="5210606">
                  <a:moveTo>
                    <a:pt x="5210606" y="0"/>
                  </a:moveTo>
                  <a:lnTo>
                    <a:pt x="0" y="0"/>
                  </a:lnTo>
                  <a:lnTo>
                    <a:pt x="0" y="865138"/>
                  </a:lnTo>
                  <a:lnTo>
                    <a:pt x="5210606" y="865138"/>
                  </a:lnTo>
                  <a:lnTo>
                    <a:pt x="5210606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-403" b="-577378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6638757" y="2395392"/>
            <a:ext cx="5072184" cy="5748856"/>
            <a:chOff x="0" y="0"/>
            <a:chExt cx="6762912" cy="766514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865138"/>
              <a:ext cx="6762912" cy="6800003"/>
            </a:xfrm>
            <a:custGeom>
              <a:avLst/>
              <a:gdLst/>
              <a:ahLst/>
              <a:cxnLst/>
              <a:rect r="r" b="b" t="t" l="l"/>
              <a:pathLst>
                <a:path h="6800003" w="6762912">
                  <a:moveTo>
                    <a:pt x="0" y="0"/>
                  </a:moveTo>
                  <a:lnTo>
                    <a:pt x="6762912" y="0"/>
                  </a:lnTo>
                  <a:lnTo>
                    <a:pt x="6762912" y="6800003"/>
                  </a:lnTo>
                  <a:lnTo>
                    <a:pt x="0" y="6800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776153" y="0"/>
              <a:ext cx="5210606" cy="865138"/>
            </a:xfrm>
            <a:custGeom>
              <a:avLst/>
              <a:gdLst/>
              <a:ahLst/>
              <a:cxnLst/>
              <a:rect r="r" b="b" t="t" l="l"/>
              <a:pathLst>
                <a:path h="865138" w="5210606">
                  <a:moveTo>
                    <a:pt x="0" y="0"/>
                  </a:moveTo>
                  <a:lnTo>
                    <a:pt x="5210606" y="0"/>
                  </a:lnTo>
                  <a:lnTo>
                    <a:pt x="5210606" y="865138"/>
                  </a:lnTo>
                  <a:lnTo>
                    <a:pt x="0" y="8651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-403" b="-577378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12123448" y="2395392"/>
            <a:ext cx="5072184" cy="5748856"/>
            <a:chOff x="0" y="0"/>
            <a:chExt cx="6762912" cy="766514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865138"/>
              <a:ext cx="6762912" cy="6800003"/>
            </a:xfrm>
            <a:custGeom>
              <a:avLst/>
              <a:gdLst/>
              <a:ahLst/>
              <a:cxnLst/>
              <a:rect r="r" b="b" t="t" l="l"/>
              <a:pathLst>
                <a:path h="6800003" w="6762912">
                  <a:moveTo>
                    <a:pt x="0" y="0"/>
                  </a:moveTo>
                  <a:lnTo>
                    <a:pt x="6762912" y="0"/>
                  </a:lnTo>
                  <a:lnTo>
                    <a:pt x="6762912" y="6800003"/>
                  </a:lnTo>
                  <a:lnTo>
                    <a:pt x="0" y="6800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true" flipV="false" rot="0">
              <a:off x="776153" y="0"/>
              <a:ext cx="5210606" cy="865138"/>
            </a:xfrm>
            <a:custGeom>
              <a:avLst/>
              <a:gdLst/>
              <a:ahLst/>
              <a:cxnLst/>
              <a:rect r="r" b="b" t="t" l="l"/>
              <a:pathLst>
                <a:path h="865138" w="5210606">
                  <a:moveTo>
                    <a:pt x="5210606" y="0"/>
                  </a:moveTo>
                  <a:lnTo>
                    <a:pt x="0" y="0"/>
                  </a:lnTo>
                  <a:lnTo>
                    <a:pt x="0" y="865138"/>
                  </a:lnTo>
                  <a:lnTo>
                    <a:pt x="5210606" y="865138"/>
                  </a:lnTo>
                  <a:lnTo>
                    <a:pt x="5210606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-403" b="-577378"/>
              </a:stretch>
            </a:blip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9962254" y="5616722"/>
            <a:ext cx="3802771" cy="8787915"/>
          </a:xfrm>
          <a:custGeom>
            <a:avLst/>
            <a:gdLst/>
            <a:ahLst/>
            <a:cxnLst/>
            <a:rect r="r" b="b" t="t" l="l"/>
            <a:pathLst>
              <a:path h="8787915" w="3802771">
                <a:moveTo>
                  <a:pt x="0" y="0"/>
                </a:moveTo>
                <a:lnTo>
                  <a:pt x="3802770" y="0"/>
                </a:lnTo>
                <a:lnTo>
                  <a:pt x="3802770" y="8787915"/>
                </a:lnTo>
                <a:lnTo>
                  <a:pt x="0" y="87879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5056240" y="1061909"/>
            <a:ext cx="8429625" cy="971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18"/>
              </a:lnSpc>
            </a:pPr>
            <a:r>
              <a:rPr lang="en-US" sz="6348" spc="-126">
                <a:solidFill>
                  <a:srgbClr val="372929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Ważne numery telefonów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7128313" y="7883839"/>
            <a:ext cx="2660830" cy="3296073"/>
          </a:xfrm>
          <a:custGeom>
            <a:avLst/>
            <a:gdLst/>
            <a:ahLst/>
            <a:cxnLst/>
            <a:rect r="r" b="b" t="t" l="l"/>
            <a:pathLst>
              <a:path h="3296073" w="2660830">
                <a:moveTo>
                  <a:pt x="0" y="0"/>
                </a:moveTo>
                <a:lnTo>
                  <a:pt x="2660830" y="0"/>
                </a:lnTo>
                <a:lnTo>
                  <a:pt x="2660830" y="3296072"/>
                </a:lnTo>
                <a:lnTo>
                  <a:pt x="0" y="32960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3021768" y="8681469"/>
            <a:ext cx="3935095" cy="3047910"/>
          </a:xfrm>
          <a:custGeom>
            <a:avLst/>
            <a:gdLst/>
            <a:ahLst/>
            <a:cxnLst/>
            <a:rect r="r" b="b" t="t" l="l"/>
            <a:pathLst>
              <a:path h="3047910" w="3935095">
                <a:moveTo>
                  <a:pt x="0" y="0"/>
                </a:moveTo>
                <a:lnTo>
                  <a:pt x="3935095" y="0"/>
                </a:lnTo>
                <a:lnTo>
                  <a:pt x="3935095" y="3047910"/>
                </a:lnTo>
                <a:lnTo>
                  <a:pt x="0" y="30479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4726273" y="8510605"/>
            <a:ext cx="1957138" cy="1021270"/>
          </a:xfrm>
          <a:custGeom>
            <a:avLst/>
            <a:gdLst/>
            <a:ahLst/>
            <a:cxnLst/>
            <a:rect r="r" b="b" t="t" l="l"/>
            <a:pathLst>
              <a:path h="1021270" w="1957138">
                <a:moveTo>
                  <a:pt x="0" y="0"/>
                </a:moveTo>
                <a:lnTo>
                  <a:pt x="1957138" y="0"/>
                </a:lnTo>
                <a:lnTo>
                  <a:pt x="1957138" y="1021270"/>
                </a:lnTo>
                <a:lnTo>
                  <a:pt x="0" y="10212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2035742" y="4547508"/>
            <a:ext cx="3317140" cy="1473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 spc="-70">
                <a:solidFill>
                  <a:srgbClr val="FCB762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116 111 telefon zaufania dla dzieci i młodzieży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517745" y="4079069"/>
            <a:ext cx="3317140" cy="2444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50"/>
              </a:lnSpc>
            </a:pPr>
          </a:p>
          <a:p>
            <a:pPr algn="ctr">
              <a:lnSpc>
                <a:spcPts val="3850"/>
              </a:lnSpc>
            </a:pPr>
            <a:r>
              <a:rPr lang="en-US" sz="3500" spc="-70">
                <a:solidFill>
                  <a:srgbClr val="FCB762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800 120 226 policyjny telefon zaufania</a:t>
            </a:r>
          </a:p>
          <a:p>
            <a:pPr algn="ctr">
              <a:lnSpc>
                <a:spcPts val="3850"/>
              </a:lnSpc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12796911" y="3836182"/>
            <a:ext cx="3773434" cy="2930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50"/>
              </a:lnSpc>
            </a:pPr>
          </a:p>
          <a:p>
            <a:pPr algn="ctr">
              <a:lnSpc>
                <a:spcPts val="3850"/>
              </a:lnSpc>
            </a:pPr>
            <a:r>
              <a:rPr lang="en-US" sz="3500" spc="-70">
                <a:solidFill>
                  <a:srgbClr val="FCB762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800 120 002 Niebieska linia dla ofiar przemocy w rodzinie</a:t>
            </a:r>
          </a:p>
          <a:p>
            <a:pPr algn="ctr">
              <a:lnSpc>
                <a:spcPts val="3850"/>
              </a:lnSpc>
            </a:pP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DA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28538" y="-2253652"/>
            <a:ext cx="18768896" cy="13035852"/>
          </a:xfrm>
          <a:custGeom>
            <a:avLst/>
            <a:gdLst/>
            <a:ahLst/>
            <a:cxnLst/>
            <a:rect r="r" b="b" t="t" l="l"/>
            <a:pathLst>
              <a:path h="13035852" w="18768896">
                <a:moveTo>
                  <a:pt x="0" y="0"/>
                </a:moveTo>
                <a:lnTo>
                  <a:pt x="18768897" y="0"/>
                </a:lnTo>
                <a:lnTo>
                  <a:pt x="18768897" y="13035851"/>
                </a:lnTo>
                <a:lnTo>
                  <a:pt x="0" y="130358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661028" y="1629026"/>
            <a:ext cx="9911413" cy="7641923"/>
            <a:chOff x="0" y="0"/>
            <a:chExt cx="14074373" cy="1085165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-127" y="127"/>
              <a:ext cx="14074246" cy="10858644"/>
            </a:xfrm>
            <a:custGeom>
              <a:avLst/>
              <a:gdLst/>
              <a:ahLst/>
              <a:cxnLst/>
              <a:rect r="r" b="b" t="t" l="l"/>
              <a:pathLst>
                <a:path h="10858644" w="14074246">
                  <a:moveTo>
                    <a:pt x="13673179" y="10845944"/>
                  </a:moveTo>
                  <a:cubicBezTo>
                    <a:pt x="13617299" y="10858644"/>
                    <a:pt x="13591899" y="10845944"/>
                    <a:pt x="13534749" y="10845944"/>
                  </a:cubicBezTo>
                  <a:cubicBezTo>
                    <a:pt x="13477599" y="10845944"/>
                    <a:pt x="13386541" y="10833244"/>
                    <a:pt x="13386541" y="10833244"/>
                  </a:cubicBezTo>
                  <a:lnTo>
                    <a:pt x="707771" y="10833244"/>
                  </a:lnTo>
                  <a:lnTo>
                    <a:pt x="631063" y="10820544"/>
                  </a:lnTo>
                  <a:cubicBezTo>
                    <a:pt x="631063" y="10820544"/>
                    <a:pt x="533400" y="10833244"/>
                    <a:pt x="457581" y="10820544"/>
                  </a:cubicBezTo>
                  <a:cubicBezTo>
                    <a:pt x="381762" y="10807844"/>
                    <a:pt x="296418" y="10820544"/>
                    <a:pt x="296418" y="10820544"/>
                  </a:cubicBezTo>
                  <a:cubicBezTo>
                    <a:pt x="240284" y="10820544"/>
                    <a:pt x="162814" y="10816226"/>
                    <a:pt x="119507" y="10787016"/>
                  </a:cubicBezTo>
                  <a:cubicBezTo>
                    <a:pt x="47371" y="10738375"/>
                    <a:pt x="25400" y="10668144"/>
                    <a:pt x="0" y="10562353"/>
                  </a:cubicBezTo>
                  <a:lnTo>
                    <a:pt x="0" y="10361820"/>
                  </a:lnTo>
                  <a:cubicBezTo>
                    <a:pt x="0" y="10361820"/>
                    <a:pt x="12700" y="10276857"/>
                    <a:pt x="12700" y="10218564"/>
                  </a:cubicBezTo>
                  <a:cubicBezTo>
                    <a:pt x="12700" y="10160271"/>
                    <a:pt x="0" y="10070355"/>
                    <a:pt x="0" y="10070355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13555197" y="0"/>
                  </a:lnTo>
                  <a:cubicBezTo>
                    <a:pt x="13655273" y="0"/>
                    <a:pt x="13723725" y="12700"/>
                    <a:pt x="13723725" y="12700"/>
                  </a:cubicBezTo>
                  <a:cubicBezTo>
                    <a:pt x="13787861" y="12700"/>
                    <a:pt x="13876633" y="36322"/>
                    <a:pt x="13934546" y="50800"/>
                  </a:cubicBezTo>
                  <a:cubicBezTo>
                    <a:pt x="14036146" y="76200"/>
                    <a:pt x="14061546" y="254000"/>
                    <a:pt x="14061546" y="350520"/>
                  </a:cubicBezTo>
                  <a:lnTo>
                    <a:pt x="14061546" y="9979550"/>
                  </a:lnTo>
                  <a:cubicBezTo>
                    <a:pt x="14061546" y="9979550"/>
                    <a:pt x="14074246" y="10348231"/>
                    <a:pt x="14074246" y="10381251"/>
                  </a:cubicBezTo>
                  <a:cubicBezTo>
                    <a:pt x="14074246" y="10414271"/>
                    <a:pt x="14051767" y="10522221"/>
                    <a:pt x="14033860" y="10568449"/>
                  </a:cubicBezTo>
                  <a:cubicBezTo>
                    <a:pt x="14008841" y="10633092"/>
                    <a:pt x="14019000" y="10689988"/>
                    <a:pt x="13967185" y="10734184"/>
                  </a:cubicBezTo>
                  <a:cubicBezTo>
                    <a:pt x="13931117" y="10765045"/>
                    <a:pt x="13877015" y="10802383"/>
                    <a:pt x="13831802" y="10819528"/>
                  </a:cubicBezTo>
                  <a:cubicBezTo>
                    <a:pt x="13786591" y="10836673"/>
                    <a:pt x="13728805" y="10833371"/>
                    <a:pt x="13672925" y="10846071"/>
                  </a:cubicBezTo>
                  <a:close/>
                </a:path>
              </a:pathLst>
            </a:custGeom>
            <a:solidFill>
              <a:srgbClr val="EAEAEA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990961" y="2107124"/>
            <a:ext cx="9251547" cy="6520589"/>
            <a:chOff x="0" y="0"/>
            <a:chExt cx="15396559" cy="1085165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-127" y="127"/>
              <a:ext cx="15396432" cy="10858644"/>
            </a:xfrm>
            <a:custGeom>
              <a:avLst/>
              <a:gdLst/>
              <a:ahLst/>
              <a:cxnLst/>
              <a:rect r="r" b="b" t="t" l="l"/>
              <a:pathLst>
                <a:path h="10858644" w="15396432">
                  <a:moveTo>
                    <a:pt x="14995367" y="10845944"/>
                  </a:moveTo>
                  <a:cubicBezTo>
                    <a:pt x="14939486" y="10858644"/>
                    <a:pt x="14914086" y="10845944"/>
                    <a:pt x="14856936" y="10845944"/>
                  </a:cubicBezTo>
                  <a:cubicBezTo>
                    <a:pt x="14799786" y="10845944"/>
                    <a:pt x="14708727" y="10833244"/>
                    <a:pt x="14708727" y="10833244"/>
                  </a:cubicBezTo>
                  <a:lnTo>
                    <a:pt x="707771" y="10833244"/>
                  </a:lnTo>
                  <a:lnTo>
                    <a:pt x="631063" y="10820544"/>
                  </a:lnTo>
                  <a:cubicBezTo>
                    <a:pt x="631063" y="10820544"/>
                    <a:pt x="533400" y="10833244"/>
                    <a:pt x="457581" y="10820544"/>
                  </a:cubicBezTo>
                  <a:cubicBezTo>
                    <a:pt x="381762" y="10807844"/>
                    <a:pt x="296418" y="10820544"/>
                    <a:pt x="296418" y="10820544"/>
                  </a:cubicBezTo>
                  <a:cubicBezTo>
                    <a:pt x="240284" y="10820544"/>
                    <a:pt x="162814" y="10816226"/>
                    <a:pt x="119507" y="10787016"/>
                  </a:cubicBezTo>
                  <a:cubicBezTo>
                    <a:pt x="47371" y="10738375"/>
                    <a:pt x="25400" y="10668144"/>
                    <a:pt x="0" y="10562353"/>
                  </a:cubicBezTo>
                  <a:lnTo>
                    <a:pt x="0" y="10361820"/>
                  </a:lnTo>
                  <a:cubicBezTo>
                    <a:pt x="0" y="10361820"/>
                    <a:pt x="12700" y="10276857"/>
                    <a:pt x="12700" y="10218564"/>
                  </a:cubicBezTo>
                  <a:cubicBezTo>
                    <a:pt x="12700" y="10160271"/>
                    <a:pt x="0" y="10070355"/>
                    <a:pt x="0" y="10070355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14877383" y="0"/>
                  </a:lnTo>
                  <a:cubicBezTo>
                    <a:pt x="14977459" y="0"/>
                    <a:pt x="15045912" y="12700"/>
                    <a:pt x="15045912" y="12700"/>
                  </a:cubicBezTo>
                  <a:cubicBezTo>
                    <a:pt x="15110047" y="12700"/>
                    <a:pt x="15198819" y="36322"/>
                    <a:pt x="15256732" y="50800"/>
                  </a:cubicBezTo>
                  <a:cubicBezTo>
                    <a:pt x="15358332" y="76200"/>
                    <a:pt x="15383732" y="254000"/>
                    <a:pt x="15383732" y="350520"/>
                  </a:cubicBezTo>
                  <a:lnTo>
                    <a:pt x="15383732" y="9979550"/>
                  </a:lnTo>
                  <a:cubicBezTo>
                    <a:pt x="15383732" y="9979550"/>
                    <a:pt x="15396432" y="10348231"/>
                    <a:pt x="15396432" y="10381251"/>
                  </a:cubicBezTo>
                  <a:cubicBezTo>
                    <a:pt x="15396432" y="10414271"/>
                    <a:pt x="15373953" y="10522221"/>
                    <a:pt x="15356046" y="10568449"/>
                  </a:cubicBezTo>
                  <a:cubicBezTo>
                    <a:pt x="15331027" y="10633092"/>
                    <a:pt x="15341187" y="10689988"/>
                    <a:pt x="15289371" y="10734184"/>
                  </a:cubicBezTo>
                  <a:cubicBezTo>
                    <a:pt x="15253303" y="10765045"/>
                    <a:pt x="15199201" y="10802383"/>
                    <a:pt x="15153990" y="10819528"/>
                  </a:cubicBezTo>
                  <a:cubicBezTo>
                    <a:pt x="15108777" y="10836673"/>
                    <a:pt x="15050993" y="10833371"/>
                    <a:pt x="14995112" y="1084607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3565590" y="9243175"/>
            <a:ext cx="5781047" cy="4237501"/>
          </a:xfrm>
          <a:custGeom>
            <a:avLst/>
            <a:gdLst/>
            <a:ahLst/>
            <a:cxnLst/>
            <a:rect r="r" b="b" t="t" l="l"/>
            <a:pathLst>
              <a:path h="4237501" w="5781047">
                <a:moveTo>
                  <a:pt x="0" y="0"/>
                </a:moveTo>
                <a:lnTo>
                  <a:pt x="5781047" y="0"/>
                </a:lnTo>
                <a:lnTo>
                  <a:pt x="5781047" y="4237501"/>
                </a:lnTo>
                <a:lnTo>
                  <a:pt x="0" y="42375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61363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61056" y="8940671"/>
            <a:ext cx="6357135" cy="330278"/>
          </a:xfrm>
          <a:custGeom>
            <a:avLst/>
            <a:gdLst/>
            <a:ahLst/>
            <a:cxnLst/>
            <a:rect r="r" b="b" t="t" l="l"/>
            <a:pathLst>
              <a:path h="330278" w="6357135">
                <a:moveTo>
                  <a:pt x="0" y="0"/>
                </a:moveTo>
                <a:lnTo>
                  <a:pt x="6357134" y="0"/>
                </a:lnTo>
                <a:lnTo>
                  <a:pt x="6357134" y="330278"/>
                </a:lnTo>
                <a:lnTo>
                  <a:pt x="0" y="3302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1145859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556652" y="8940671"/>
            <a:ext cx="6357135" cy="330278"/>
          </a:xfrm>
          <a:custGeom>
            <a:avLst/>
            <a:gdLst/>
            <a:ahLst/>
            <a:cxnLst/>
            <a:rect r="r" b="b" t="t" l="l"/>
            <a:pathLst>
              <a:path h="330278" w="6357135">
                <a:moveTo>
                  <a:pt x="0" y="0"/>
                </a:moveTo>
                <a:lnTo>
                  <a:pt x="6357135" y="0"/>
                </a:lnTo>
                <a:lnTo>
                  <a:pt x="6357135" y="330278"/>
                </a:lnTo>
                <a:lnTo>
                  <a:pt x="0" y="3302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1145859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849920" y="4497252"/>
            <a:ext cx="1382977" cy="158786"/>
          </a:xfrm>
          <a:custGeom>
            <a:avLst/>
            <a:gdLst/>
            <a:ahLst/>
            <a:cxnLst/>
            <a:rect r="r" b="b" t="t" l="l"/>
            <a:pathLst>
              <a:path h="158786" w="1382977">
                <a:moveTo>
                  <a:pt x="0" y="0"/>
                </a:moveTo>
                <a:lnTo>
                  <a:pt x="1382977" y="0"/>
                </a:lnTo>
                <a:lnTo>
                  <a:pt x="1382977" y="158786"/>
                </a:lnTo>
                <a:lnTo>
                  <a:pt x="0" y="1587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true" rot="0">
            <a:off x="1449938" y="1463887"/>
            <a:ext cx="6357135" cy="330278"/>
          </a:xfrm>
          <a:custGeom>
            <a:avLst/>
            <a:gdLst/>
            <a:ahLst/>
            <a:cxnLst/>
            <a:rect r="r" b="b" t="t" l="l"/>
            <a:pathLst>
              <a:path h="330278" w="6357135">
                <a:moveTo>
                  <a:pt x="0" y="330278"/>
                </a:moveTo>
                <a:lnTo>
                  <a:pt x="6357135" y="330278"/>
                </a:lnTo>
                <a:lnTo>
                  <a:pt x="6357135" y="0"/>
                </a:lnTo>
                <a:lnTo>
                  <a:pt x="0" y="0"/>
                </a:lnTo>
                <a:lnTo>
                  <a:pt x="0" y="330278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1145859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true" rot="0">
            <a:off x="5506423" y="1463887"/>
            <a:ext cx="6357135" cy="330278"/>
          </a:xfrm>
          <a:custGeom>
            <a:avLst/>
            <a:gdLst/>
            <a:ahLst/>
            <a:cxnLst/>
            <a:rect r="r" b="b" t="t" l="l"/>
            <a:pathLst>
              <a:path h="330278" w="6357135">
                <a:moveTo>
                  <a:pt x="0" y="330278"/>
                </a:moveTo>
                <a:lnTo>
                  <a:pt x="6357135" y="330278"/>
                </a:lnTo>
                <a:lnTo>
                  <a:pt x="6357135" y="0"/>
                </a:lnTo>
                <a:lnTo>
                  <a:pt x="0" y="0"/>
                </a:lnTo>
                <a:lnTo>
                  <a:pt x="0" y="330278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1145859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6541409" y="949604"/>
            <a:ext cx="166080" cy="158191"/>
          </a:xfrm>
          <a:custGeom>
            <a:avLst/>
            <a:gdLst/>
            <a:ahLst/>
            <a:cxnLst/>
            <a:rect r="r" b="b" t="t" l="l"/>
            <a:pathLst>
              <a:path h="158191" w="166080">
                <a:moveTo>
                  <a:pt x="0" y="0"/>
                </a:moveTo>
                <a:lnTo>
                  <a:pt x="166080" y="0"/>
                </a:lnTo>
                <a:lnTo>
                  <a:pt x="166080" y="158192"/>
                </a:lnTo>
                <a:lnTo>
                  <a:pt x="0" y="15819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495168">
            <a:off x="3351456" y="1227922"/>
            <a:ext cx="3368198" cy="73488"/>
          </a:xfrm>
          <a:custGeom>
            <a:avLst/>
            <a:gdLst/>
            <a:ahLst/>
            <a:cxnLst/>
            <a:rect r="r" b="b" t="t" l="l"/>
            <a:pathLst>
              <a:path h="73488" w="3368198">
                <a:moveTo>
                  <a:pt x="0" y="0"/>
                </a:moveTo>
                <a:lnTo>
                  <a:pt x="3368199" y="0"/>
                </a:lnTo>
                <a:lnTo>
                  <a:pt x="3368199" y="73488"/>
                </a:lnTo>
                <a:lnTo>
                  <a:pt x="0" y="7348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574972">
            <a:off x="6519032" y="1227922"/>
            <a:ext cx="3368198" cy="73488"/>
          </a:xfrm>
          <a:custGeom>
            <a:avLst/>
            <a:gdLst/>
            <a:ahLst/>
            <a:cxnLst/>
            <a:rect r="r" b="b" t="t" l="l"/>
            <a:pathLst>
              <a:path h="73488" w="3368198">
                <a:moveTo>
                  <a:pt x="0" y="0"/>
                </a:moveTo>
                <a:lnTo>
                  <a:pt x="3368199" y="0"/>
                </a:lnTo>
                <a:lnTo>
                  <a:pt x="3368199" y="73488"/>
                </a:lnTo>
                <a:lnTo>
                  <a:pt x="0" y="7348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2183567" y="1952324"/>
            <a:ext cx="3456567" cy="10388588"/>
          </a:xfrm>
          <a:custGeom>
            <a:avLst/>
            <a:gdLst/>
            <a:ahLst/>
            <a:cxnLst/>
            <a:rect r="r" b="b" t="t" l="l"/>
            <a:pathLst>
              <a:path h="10388588" w="3456567">
                <a:moveTo>
                  <a:pt x="0" y="0"/>
                </a:moveTo>
                <a:lnTo>
                  <a:pt x="3456566" y="0"/>
                </a:lnTo>
                <a:lnTo>
                  <a:pt x="3456566" y="10388588"/>
                </a:lnTo>
                <a:lnTo>
                  <a:pt x="0" y="1038858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false" rot="2022845">
            <a:off x="14461796" y="1012796"/>
            <a:ext cx="4169757" cy="902184"/>
          </a:xfrm>
          <a:custGeom>
            <a:avLst/>
            <a:gdLst/>
            <a:ahLst/>
            <a:cxnLst/>
            <a:rect r="r" b="b" t="t" l="l"/>
            <a:pathLst>
              <a:path h="902184" w="4169757">
                <a:moveTo>
                  <a:pt x="4169757" y="0"/>
                </a:moveTo>
                <a:lnTo>
                  <a:pt x="0" y="0"/>
                </a:lnTo>
                <a:lnTo>
                  <a:pt x="0" y="902183"/>
                </a:lnTo>
                <a:lnTo>
                  <a:pt x="4169757" y="902183"/>
                </a:lnTo>
                <a:lnTo>
                  <a:pt x="4169757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5960142" y="7022437"/>
            <a:ext cx="3762748" cy="3694335"/>
          </a:xfrm>
          <a:custGeom>
            <a:avLst/>
            <a:gdLst/>
            <a:ahLst/>
            <a:cxnLst/>
            <a:rect r="r" b="b" t="t" l="l"/>
            <a:pathLst>
              <a:path h="3694335" w="3762748">
                <a:moveTo>
                  <a:pt x="0" y="0"/>
                </a:moveTo>
                <a:lnTo>
                  <a:pt x="3762748" y="0"/>
                </a:lnTo>
                <a:lnTo>
                  <a:pt x="3762748" y="3694334"/>
                </a:lnTo>
                <a:lnTo>
                  <a:pt x="0" y="369433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true" flipV="false" rot="0">
            <a:off x="9677984" y="8097339"/>
            <a:ext cx="3170242" cy="3927102"/>
          </a:xfrm>
          <a:custGeom>
            <a:avLst/>
            <a:gdLst/>
            <a:ahLst/>
            <a:cxnLst/>
            <a:rect r="r" b="b" t="t" l="l"/>
            <a:pathLst>
              <a:path h="3927102" w="3170242">
                <a:moveTo>
                  <a:pt x="3170242" y="0"/>
                </a:moveTo>
                <a:lnTo>
                  <a:pt x="0" y="0"/>
                </a:lnTo>
                <a:lnTo>
                  <a:pt x="0" y="3927102"/>
                </a:lnTo>
                <a:lnTo>
                  <a:pt x="3170242" y="3927102"/>
                </a:lnTo>
                <a:lnTo>
                  <a:pt x="3170242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2573061" y="4291709"/>
            <a:ext cx="8669447" cy="3336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99"/>
              </a:lnSpc>
            </a:pPr>
          </a:p>
          <a:p>
            <a:pPr algn="l">
              <a:lnSpc>
                <a:spcPts val="4399"/>
              </a:lnSpc>
            </a:pPr>
            <a:r>
              <a:rPr lang="en-US" sz="3999">
                <a:solidFill>
                  <a:srgbClr val="37292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wychowawczynię lub wychowawcę</a:t>
            </a:r>
          </a:p>
          <a:p>
            <a:pPr algn="l">
              <a:lnSpc>
                <a:spcPts val="4399"/>
              </a:lnSpc>
            </a:pPr>
            <a:r>
              <a:rPr lang="en-US" sz="3999">
                <a:solidFill>
                  <a:srgbClr val="37292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pedagoga, psychologa, pedagoga specj</a:t>
            </a:r>
            <a:r>
              <a:rPr lang="en-US" sz="3999" u="none">
                <a:solidFill>
                  <a:srgbClr val="37292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</a:t>
            </a:r>
            <a:r>
              <a:rPr lang="en-US" sz="3999">
                <a:solidFill>
                  <a:srgbClr val="37292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l</a:t>
            </a:r>
            <a:r>
              <a:rPr lang="en-US" sz="3999" u="none">
                <a:solidFill>
                  <a:srgbClr val="37292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ne</a:t>
            </a:r>
            <a:r>
              <a:rPr lang="en-US" sz="3999">
                <a:solidFill>
                  <a:srgbClr val="37292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go</a:t>
            </a:r>
          </a:p>
          <a:p>
            <a:pPr algn="l">
              <a:lnSpc>
                <a:spcPts val="4399"/>
              </a:lnSpc>
            </a:pPr>
            <a:r>
              <a:rPr lang="en-US" sz="3999">
                <a:solidFill>
                  <a:srgbClr val="37292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ulubionego</a:t>
            </a:r>
            <a:r>
              <a:rPr lang="en-US" sz="3999" u="none">
                <a:solidFill>
                  <a:srgbClr val="37292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3999">
                <a:solidFill>
                  <a:srgbClr val="37292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nauczyc</a:t>
            </a:r>
            <a:r>
              <a:rPr lang="en-US" sz="3999" u="none">
                <a:solidFill>
                  <a:srgbClr val="37292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i</a:t>
            </a:r>
            <a:r>
              <a:rPr lang="en-US" sz="3999">
                <a:solidFill>
                  <a:srgbClr val="37292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el</a:t>
            </a:r>
            <a:r>
              <a:rPr lang="en-US" sz="3999" u="none">
                <a:solidFill>
                  <a:srgbClr val="37292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</a:t>
            </a:r>
          </a:p>
          <a:p>
            <a:pPr algn="l">
              <a:lnSpc>
                <a:spcPts val="4399"/>
              </a:lnSpc>
            </a:pPr>
            <a:r>
              <a:rPr lang="en-US" sz="3999" u="none">
                <a:solidFill>
                  <a:srgbClr val="37292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k</a:t>
            </a:r>
            <a:r>
              <a:rPr lang="en-US" sz="3999">
                <a:solidFill>
                  <a:srgbClr val="37292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ażdą osobę pracującą w szkole, której ufasz</a:t>
            </a:r>
          </a:p>
          <a:p>
            <a:pPr algn="l">
              <a:lnSpc>
                <a:spcPts val="4399"/>
              </a:lnSpc>
            </a:pPr>
          </a:p>
        </p:txBody>
      </p:sp>
      <p:sp>
        <p:nvSpPr>
          <p:cNvPr name="TextBox 21" id="21"/>
          <p:cNvSpPr txBox="true"/>
          <p:nvPr/>
        </p:nvSpPr>
        <p:spPr>
          <a:xfrm rot="0">
            <a:off x="3018986" y="2622189"/>
            <a:ext cx="7377007" cy="1438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40"/>
              </a:lnSpc>
            </a:pPr>
            <a:r>
              <a:rPr lang="en-US" sz="4700" spc="-94">
                <a:solidFill>
                  <a:srgbClr val="372929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Kogo możesz poprosić o pomoc w szkole?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28538" y="-2253652"/>
            <a:ext cx="18768896" cy="13035852"/>
          </a:xfrm>
          <a:custGeom>
            <a:avLst/>
            <a:gdLst/>
            <a:ahLst/>
            <a:cxnLst/>
            <a:rect r="r" b="b" t="t" l="l"/>
            <a:pathLst>
              <a:path h="13035852" w="18768896">
                <a:moveTo>
                  <a:pt x="0" y="0"/>
                </a:moveTo>
                <a:lnTo>
                  <a:pt x="18768897" y="0"/>
                </a:lnTo>
                <a:lnTo>
                  <a:pt x="18768897" y="13035851"/>
                </a:lnTo>
                <a:lnTo>
                  <a:pt x="0" y="130358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335966" y="2759623"/>
            <a:ext cx="3833749" cy="8606376"/>
          </a:xfrm>
          <a:custGeom>
            <a:avLst/>
            <a:gdLst/>
            <a:ahLst/>
            <a:cxnLst/>
            <a:rect r="r" b="b" t="t" l="l"/>
            <a:pathLst>
              <a:path h="8606376" w="3833749">
                <a:moveTo>
                  <a:pt x="0" y="0"/>
                </a:moveTo>
                <a:lnTo>
                  <a:pt x="3833749" y="0"/>
                </a:lnTo>
                <a:lnTo>
                  <a:pt x="3833749" y="8606376"/>
                </a:lnTo>
                <a:lnTo>
                  <a:pt x="0" y="86063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44655" y="6919408"/>
            <a:ext cx="6039393" cy="4677784"/>
          </a:xfrm>
          <a:custGeom>
            <a:avLst/>
            <a:gdLst/>
            <a:ahLst/>
            <a:cxnLst/>
            <a:rect r="r" b="b" t="t" l="l"/>
            <a:pathLst>
              <a:path h="4677784" w="6039393">
                <a:moveTo>
                  <a:pt x="0" y="0"/>
                </a:moveTo>
                <a:lnTo>
                  <a:pt x="6039393" y="0"/>
                </a:lnTo>
                <a:lnTo>
                  <a:pt x="6039393" y="4677784"/>
                </a:lnTo>
                <a:lnTo>
                  <a:pt x="0" y="46777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4464351" y="6652901"/>
            <a:ext cx="1965249" cy="1457857"/>
          </a:xfrm>
          <a:custGeom>
            <a:avLst/>
            <a:gdLst/>
            <a:ahLst/>
            <a:cxnLst/>
            <a:rect r="r" b="b" t="t" l="l"/>
            <a:pathLst>
              <a:path h="1457857" w="1965249">
                <a:moveTo>
                  <a:pt x="1965249" y="0"/>
                </a:moveTo>
                <a:lnTo>
                  <a:pt x="0" y="0"/>
                </a:lnTo>
                <a:lnTo>
                  <a:pt x="0" y="1457857"/>
                </a:lnTo>
                <a:lnTo>
                  <a:pt x="1965249" y="1457857"/>
                </a:lnTo>
                <a:lnTo>
                  <a:pt x="1965249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649643" y="6656436"/>
            <a:ext cx="2614235" cy="5039490"/>
          </a:xfrm>
          <a:custGeom>
            <a:avLst/>
            <a:gdLst/>
            <a:ahLst/>
            <a:cxnLst/>
            <a:rect r="r" b="b" t="t" l="l"/>
            <a:pathLst>
              <a:path h="5039490" w="2614235">
                <a:moveTo>
                  <a:pt x="0" y="0"/>
                </a:moveTo>
                <a:lnTo>
                  <a:pt x="2614235" y="0"/>
                </a:lnTo>
                <a:lnTo>
                  <a:pt x="2614235" y="5039489"/>
                </a:lnTo>
                <a:lnTo>
                  <a:pt x="0" y="503948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3168223" y="802869"/>
            <a:ext cx="9253712" cy="5075015"/>
            <a:chOff x="0" y="0"/>
            <a:chExt cx="12338282" cy="676668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225522" cy="6766686"/>
            </a:xfrm>
            <a:custGeom>
              <a:avLst/>
              <a:gdLst/>
              <a:ahLst/>
              <a:cxnLst/>
              <a:rect r="r" b="b" t="t" l="l"/>
              <a:pathLst>
                <a:path h="6766686" w="8225522">
                  <a:moveTo>
                    <a:pt x="0" y="0"/>
                  </a:moveTo>
                  <a:lnTo>
                    <a:pt x="8225522" y="0"/>
                  </a:lnTo>
                  <a:lnTo>
                    <a:pt x="8225522" y="6766686"/>
                  </a:lnTo>
                  <a:lnTo>
                    <a:pt x="0" y="67666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-3039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4112761" y="0"/>
              <a:ext cx="8225522" cy="6766686"/>
            </a:xfrm>
            <a:custGeom>
              <a:avLst/>
              <a:gdLst/>
              <a:ahLst/>
              <a:cxnLst/>
              <a:rect r="r" b="b" t="t" l="l"/>
              <a:pathLst>
                <a:path h="6766686" w="8225522">
                  <a:moveTo>
                    <a:pt x="0" y="0"/>
                  </a:moveTo>
                  <a:lnTo>
                    <a:pt x="8225521" y="0"/>
                  </a:lnTo>
                  <a:lnTo>
                    <a:pt x="8225521" y="6766686"/>
                  </a:lnTo>
                  <a:lnTo>
                    <a:pt x="0" y="67666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-30390" t="0" r="0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4031945" y="1521030"/>
            <a:ext cx="7452508" cy="42465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80"/>
              </a:lnSpc>
            </a:pPr>
            <a:r>
              <a:rPr lang="en-US" sz="4780" spc="-95">
                <a:solidFill>
                  <a:srgbClr val="FFFFFF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W</a:t>
            </a:r>
            <a:r>
              <a:rPr lang="en-US" sz="4780" spc="-95">
                <a:solidFill>
                  <a:srgbClr val="FFFFFF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 tym dokumencie znajdują się informacje dotyczące twoich praw, wskazówki gdzie szukać pomocy oraz jak reagować, kiedy mamy do czynienia z przemocą.</a:t>
            </a:r>
          </a:p>
          <a:p>
            <a:pPr algn="ctr">
              <a:lnSpc>
                <a:spcPts val="4780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DA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28538" y="-2253652"/>
            <a:ext cx="18768896" cy="13035852"/>
          </a:xfrm>
          <a:custGeom>
            <a:avLst/>
            <a:gdLst/>
            <a:ahLst/>
            <a:cxnLst/>
            <a:rect r="r" b="b" t="t" l="l"/>
            <a:pathLst>
              <a:path h="13035852" w="18768896">
                <a:moveTo>
                  <a:pt x="0" y="0"/>
                </a:moveTo>
                <a:lnTo>
                  <a:pt x="18768897" y="0"/>
                </a:lnTo>
                <a:lnTo>
                  <a:pt x="18768897" y="13035851"/>
                </a:lnTo>
                <a:lnTo>
                  <a:pt x="0" y="130358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873151" y="8187834"/>
            <a:ext cx="8209892" cy="4463196"/>
          </a:xfrm>
          <a:custGeom>
            <a:avLst/>
            <a:gdLst/>
            <a:ahLst/>
            <a:cxnLst/>
            <a:rect r="r" b="b" t="t" l="l"/>
            <a:pathLst>
              <a:path h="4463196" w="8209892">
                <a:moveTo>
                  <a:pt x="0" y="0"/>
                </a:moveTo>
                <a:lnTo>
                  <a:pt x="8209891" y="0"/>
                </a:lnTo>
                <a:lnTo>
                  <a:pt x="8209891" y="4463195"/>
                </a:lnTo>
                <a:lnTo>
                  <a:pt x="0" y="44631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672657" y="8187834"/>
            <a:ext cx="7366013" cy="4463196"/>
          </a:xfrm>
          <a:custGeom>
            <a:avLst/>
            <a:gdLst/>
            <a:ahLst/>
            <a:cxnLst/>
            <a:rect r="r" b="b" t="t" l="l"/>
            <a:pathLst>
              <a:path h="4463196" w="7366013">
                <a:moveTo>
                  <a:pt x="0" y="0"/>
                </a:moveTo>
                <a:lnTo>
                  <a:pt x="7366013" y="0"/>
                </a:lnTo>
                <a:lnTo>
                  <a:pt x="7366013" y="4463195"/>
                </a:lnTo>
                <a:lnTo>
                  <a:pt x="0" y="44631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1456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574355" y="1361221"/>
            <a:ext cx="4908646" cy="4935567"/>
          </a:xfrm>
          <a:custGeom>
            <a:avLst/>
            <a:gdLst/>
            <a:ahLst/>
            <a:cxnLst/>
            <a:rect r="r" b="b" t="t" l="l"/>
            <a:pathLst>
              <a:path h="4935567" w="4908646">
                <a:moveTo>
                  <a:pt x="0" y="0"/>
                </a:moveTo>
                <a:lnTo>
                  <a:pt x="4908646" y="0"/>
                </a:lnTo>
                <a:lnTo>
                  <a:pt x="4908646" y="4935567"/>
                </a:lnTo>
                <a:lnTo>
                  <a:pt x="0" y="49355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957031" y="2594015"/>
            <a:ext cx="4143294" cy="25590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3999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TO WAŻNE, ABY ZNAĆ SWOJE PRAWA I WIEDZIEĆ, GDZIE SIĘ UDAĆ W RAZIE POTRZEBY.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7940840" y="1361221"/>
            <a:ext cx="7396626" cy="4957964"/>
          </a:xfrm>
          <a:custGeom>
            <a:avLst/>
            <a:gdLst/>
            <a:ahLst/>
            <a:cxnLst/>
            <a:rect r="r" b="b" t="t" l="l"/>
            <a:pathLst>
              <a:path h="4957964" w="7396626">
                <a:moveTo>
                  <a:pt x="0" y="0"/>
                </a:moveTo>
                <a:lnTo>
                  <a:pt x="7396626" y="0"/>
                </a:lnTo>
                <a:lnTo>
                  <a:pt x="7396626" y="4957963"/>
                </a:lnTo>
                <a:lnTo>
                  <a:pt x="0" y="49579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26" t="0" r="-226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8843042" y="2846428"/>
            <a:ext cx="5025242" cy="20542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3999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DOKUMENT TEN JEST JAK MAPA, KTÓRA POMAGA ZNALEŹĆ DROGĘ DO BEZPIECZNEGO OTOCZENIA.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-428538" y="5530824"/>
            <a:ext cx="2405035" cy="6748824"/>
          </a:xfrm>
          <a:custGeom>
            <a:avLst/>
            <a:gdLst/>
            <a:ahLst/>
            <a:cxnLst/>
            <a:rect r="r" b="b" t="t" l="l"/>
            <a:pathLst>
              <a:path h="6748824" w="2405035">
                <a:moveTo>
                  <a:pt x="0" y="0"/>
                </a:moveTo>
                <a:lnTo>
                  <a:pt x="2405036" y="0"/>
                </a:lnTo>
                <a:lnTo>
                  <a:pt x="2405036" y="6748824"/>
                </a:lnTo>
                <a:lnTo>
                  <a:pt x="0" y="6748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0">
            <a:off x="0" y="3220342"/>
            <a:ext cx="1918648" cy="2671535"/>
          </a:xfrm>
          <a:custGeom>
            <a:avLst/>
            <a:gdLst/>
            <a:ahLst/>
            <a:cxnLst/>
            <a:rect r="r" b="b" t="t" l="l"/>
            <a:pathLst>
              <a:path h="2671535" w="1918648">
                <a:moveTo>
                  <a:pt x="1918648" y="0"/>
                </a:moveTo>
                <a:lnTo>
                  <a:pt x="0" y="0"/>
                </a:lnTo>
                <a:lnTo>
                  <a:pt x="0" y="2671535"/>
                </a:lnTo>
                <a:lnTo>
                  <a:pt x="1918648" y="2671535"/>
                </a:lnTo>
                <a:lnTo>
                  <a:pt x="1918648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14137114" y="3398762"/>
            <a:ext cx="4003613" cy="8216371"/>
          </a:xfrm>
          <a:custGeom>
            <a:avLst/>
            <a:gdLst/>
            <a:ahLst/>
            <a:cxnLst/>
            <a:rect r="r" b="b" t="t" l="l"/>
            <a:pathLst>
              <a:path h="8216371" w="4003613">
                <a:moveTo>
                  <a:pt x="4003613" y="0"/>
                </a:moveTo>
                <a:lnTo>
                  <a:pt x="0" y="0"/>
                </a:lnTo>
                <a:lnTo>
                  <a:pt x="0" y="8216371"/>
                </a:lnTo>
                <a:lnTo>
                  <a:pt x="4003613" y="8216371"/>
                </a:lnTo>
                <a:lnTo>
                  <a:pt x="4003613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DA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28538" y="-2253652"/>
            <a:ext cx="18768896" cy="13035852"/>
          </a:xfrm>
          <a:custGeom>
            <a:avLst/>
            <a:gdLst/>
            <a:ahLst/>
            <a:cxnLst/>
            <a:rect r="r" b="b" t="t" l="l"/>
            <a:pathLst>
              <a:path h="13035852" w="18768896">
                <a:moveTo>
                  <a:pt x="0" y="0"/>
                </a:moveTo>
                <a:lnTo>
                  <a:pt x="18768897" y="0"/>
                </a:lnTo>
                <a:lnTo>
                  <a:pt x="18768897" y="13035851"/>
                </a:lnTo>
                <a:lnTo>
                  <a:pt x="0" y="130358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1211" y="5011321"/>
            <a:ext cx="1354978" cy="2030622"/>
          </a:xfrm>
          <a:custGeom>
            <a:avLst/>
            <a:gdLst/>
            <a:ahLst/>
            <a:cxnLst/>
            <a:rect r="r" b="b" t="t" l="l"/>
            <a:pathLst>
              <a:path h="2030622" w="1354978">
                <a:moveTo>
                  <a:pt x="0" y="0"/>
                </a:moveTo>
                <a:lnTo>
                  <a:pt x="1354978" y="0"/>
                </a:lnTo>
                <a:lnTo>
                  <a:pt x="1354978" y="2030622"/>
                </a:lnTo>
                <a:lnTo>
                  <a:pt x="0" y="20306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41057" y="1404812"/>
            <a:ext cx="2081312" cy="2092727"/>
          </a:xfrm>
          <a:custGeom>
            <a:avLst/>
            <a:gdLst/>
            <a:ahLst/>
            <a:cxnLst/>
            <a:rect r="r" b="b" t="t" l="l"/>
            <a:pathLst>
              <a:path h="2092727" w="2081312">
                <a:moveTo>
                  <a:pt x="0" y="0"/>
                </a:moveTo>
                <a:lnTo>
                  <a:pt x="2081312" y="0"/>
                </a:lnTo>
                <a:lnTo>
                  <a:pt x="2081312" y="2092727"/>
                </a:lnTo>
                <a:lnTo>
                  <a:pt x="0" y="20927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993416" y="5283147"/>
            <a:ext cx="1012611" cy="1739289"/>
          </a:xfrm>
          <a:custGeom>
            <a:avLst/>
            <a:gdLst/>
            <a:ahLst/>
            <a:cxnLst/>
            <a:rect r="r" b="b" t="t" l="l"/>
            <a:pathLst>
              <a:path h="1739289" w="1012611">
                <a:moveTo>
                  <a:pt x="0" y="0"/>
                </a:moveTo>
                <a:lnTo>
                  <a:pt x="1012611" y="0"/>
                </a:lnTo>
                <a:lnTo>
                  <a:pt x="1012611" y="1739290"/>
                </a:lnTo>
                <a:lnTo>
                  <a:pt x="0" y="17392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44107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4000246" y="3871026"/>
            <a:ext cx="10287508" cy="1605782"/>
            <a:chOff x="0" y="0"/>
            <a:chExt cx="18168082" cy="283586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-127" y="127"/>
              <a:ext cx="18167954" cy="2842850"/>
            </a:xfrm>
            <a:custGeom>
              <a:avLst/>
              <a:gdLst/>
              <a:ahLst/>
              <a:cxnLst/>
              <a:rect r="r" b="b" t="t" l="l"/>
              <a:pathLst>
                <a:path h="2842850" w="18167954">
                  <a:moveTo>
                    <a:pt x="17766889" y="2830150"/>
                  </a:moveTo>
                  <a:cubicBezTo>
                    <a:pt x="17711009" y="2842850"/>
                    <a:pt x="17685609" y="2830150"/>
                    <a:pt x="17628459" y="2830150"/>
                  </a:cubicBezTo>
                  <a:cubicBezTo>
                    <a:pt x="17571309" y="2830150"/>
                    <a:pt x="17480249" y="2817450"/>
                    <a:pt x="17480249" y="2817450"/>
                  </a:cubicBezTo>
                  <a:lnTo>
                    <a:pt x="707771" y="2817450"/>
                  </a:lnTo>
                  <a:lnTo>
                    <a:pt x="631063" y="2804750"/>
                  </a:lnTo>
                  <a:cubicBezTo>
                    <a:pt x="631063" y="2804750"/>
                    <a:pt x="533400" y="2817450"/>
                    <a:pt x="457581" y="2804750"/>
                  </a:cubicBezTo>
                  <a:cubicBezTo>
                    <a:pt x="381762" y="2792050"/>
                    <a:pt x="296418" y="2804750"/>
                    <a:pt x="296418" y="2804750"/>
                  </a:cubicBezTo>
                  <a:cubicBezTo>
                    <a:pt x="240284" y="2804750"/>
                    <a:pt x="162814" y="2800432"/>
                    <a:pt x="119507" y="2771222"/>
                  </a:cubicBezTo>
                  <a:cubicBezTo>
                    <a:pt x="47371" y="2722581"/>
                    <a:pt x="25400" y="2652350"/>
                    <a:pt x="0" y="2546559"/>
                  </a:cubicBezTo>
                  <a:lnTo>
                    <a:pt x="0" y="2346026"/>
                  </a:lnTo>
                  <a:cubicBezTo>
                    <a:pt x="0" y="2346026"/>
                    <a:pt x="12700" y="2261063"/>
                    <a:pt x="12700" y="2202770"/>
                  </a:cubicBezTo>
                  <a:cubicBezTo>
                    <a:pt x="12700" y="2144477"/>
                    <a:pt x="0" y="2054561"/>
                    <a:pt x="0" y="2054561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17648906" y="0"/>
                  </a:lnTo>
                  <a:cubicBezTo>
                    <a:pt x="17748982" y="0"/>
                    <a:pt x="17817435" y="12700"/>
                    <a:pt x="17817435" y="12700"/>
                  </a:cubicBezTo>
                  <a:cubicBezTo>
                    <a:pt x="17881570" y="12700"/>
                    <a:pt x="17970343" y="36322"/>
                    <a:pt x="18028254" y="50800"/>
                  </a:cubicBezTo>
                  <a:cubicBezTo>
                    <a:pt x="18129854" y="76200"/>
                    <a:pt x="18155254" y="254000"/>
                    <a:pt x="18155254" y="350520"/>
                  </a:cubicBezTo>
                  <a:lnTo>
                    <a:pt x="18155254" y="1963756"/>
                  </a:lnTo>
                  <a:cubicBezTo>
                    <a:pt x="18155254" y="1963756"/>
                    <a:pt x="18167954" y="2332437"/>
                    <a:pt x="18167954" y="2365457"/>
                  </a:cubicBezTo>
                  <a:cubicBezTo>
                    <a:pt x="18167954" y="2398477"/>
                    <a:pt x="18145475" y="2506427"/>
                    <a:pt x="18127569" y="2552655"/>
                  </a:cubicBezTo>
                  <a:cubicBezTo>
                    <a:pt x="18102549" y="2617298"/>
                    <a:pt x="18112710" y="2674194"/>
                    <a:pt x="18060894" y="2718390"/>
                  </a:cubicBezTo>
                  <a:cubicBezTo>
                    <a:pt x="18024825" y="2749251"/>
                    <a:pt x="17970723" y="2786589"/>
                    <a:pt x="17925512" y="2803734"/>
                  </a:cubicBezTo>
                  <a:cubicBezTo>
                    <a:pt x="17880299" y="2820879"/>
                    <a:pt x="17822515" y="2817577"/>
                    <a:pt x="17766635" y="2830277"/>
                  </a:cubicBezTo>
                  <a:close/>
                </a:path>
              </a:pathLst>
            </a:custGeom>
            <a:solidFill>
              <a:srgbClr val="133E3D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4000246" y="6026632"/>
            <a:ext cx="10287508" cy="1613925"/>
            <a:chOff x="0" y="0"/>
            <a:chExt cx="18168082" cy="285024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127" y="127"/>
              <a:ext cx="18167954" cy="2857231"/>
            </a:xfrm>
            <a:custGeom>
              <a:avLst/>
              <a:gdLst/>
              <a:ahLst/>
              <a:cxnLst/>
              <a:rect r="r" b="b" t="t" l="l"/>
              <a:pathLst>
                <a:path h="2857231" w="18167954">
                  <a:moveTo>
                    <a:pt x="17766889" y="2844531"/>
                  </a:moveTo>
                  <a:cubicBezTo>
                    <a:pt x="17711009" y="2857231"/>
                    <a:pt x="17685609" y="2844531"/>
                    <a:pt x="17628459" y="2844531"/>
                  </a:cubicBezTo>
                  <a:cubicBezTo>
                    <a:pt x="17571309" y="2844531"/>
                    <a:pt x="17480249" y="2831831"/>
                    <a:pt x="17480249" y="2831831"/>
                  </a:cubicBezTo>
                  <a:lnTo>
                    <a:pt x="707771" y="2831831"/>
                  </a:lnTo>
                  <a:lnTo>
                    <a:pt x="631063" y="2819131"/>
                  </a:lnTo>
                  <a:cubicBezTo>
                    <a:pt x="631063" y="2819131"/>
                    <a:pt x="533400" y="2831831"/>
                    <a:pt x="457581" y="2819131"/>
                  </a:cubicBezTo>
                  <a:cubicBezTo>
                    <a:pt x="381762" y="2806431"/>
                    <a:pt x="296418" y="2819131"/>
                    <a:pt x="296418" y="2819131"/>
                  </a:cubicBezTo>
                  <a:cubicBezTo>
                    <a:pt x="240284" y="2819131"/>
                    <a:pt x="162814" y="2814813"/>
                    <a:pt x="119507" y="2785603"/>
                  </a:cubicBezTo>
                  <a:cubicBezTo>
                    <a:pt x="47371" y="2736962"/>
                    <a:pt x="25400" y="2666731"/>
                    <a:pt x="0" y="2560940"/>
                  </a:cubicBezTo>
                  <a:lnTo>
                    <a:pt x="0" y="2360407"/>
                  </a:lnTo>
                  <a:cubicBezTo>
                    <a:pt x="0" y="2360407"/>
                    <a:pt x="12700" y="2275444"/>
                    <a:pt x="12700" y="2217151"/>
                  </a:cubicBezTo>
                  <a:cubicBezTo>
                    <a:pt x="12700" y="2158858"/>
                    <a:pt x="0" y="2068942"/>
                    <a:pt x="0" y="2068942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17648906" y="0"/>
                  </a:lnTo>
                  <a:cubicBezTo>
                    <a:pt x="17748982" y="0"/>
                    <a:pt x="17817435" y="12700"/>
                    <a:pt x="17817435" y="12700"/>
                  </a:cubicBezTo>
                  <a:cubicBezTo>
                    <a:pt x="17881570" y="12700"/>
                    <a:pt x="17970343" y="36322"/>
                    <a:pt x="18028254" y="50800"/>
                  </a:cubicBezTo>
                  <a:cubicBezTo>
                    <a:pt x="18129854" y="76200"/>
                    <a:pt x="18155254" y="254000"/>
                    <a:pt x="18155254" y="350520"/>
                  </a:cubicBezTo>
                  <a:lnTo>
                    <a:pt x="18155254" y="1978137"/>
                  </a:lnTo>
                  <a:cubicBezTo>
                    <a:pt x="18155254" y="1978137"/>
                    <a:pt x="18167954" y="2346818"/>
                    <a:pt x="18167954" y="2379838"/>
                  </a:cubicBezTo>
                  <a:cubicBezTo>
                    <a:pt x="18167954" y="2412858"/>
                    <a:pt x="18145475" y="2520808"/>
                    <a:pt x="18127569" y="2567036"/>
                  </a:cubicBezTo>
                  <a:cubicBezTo>
                    <a:pt x="18102549" y="2631679"/>
                    <a:pt x="18112710" y="2688575"/>
                    <a:pt x="18060894" y="2732771"/>
                  </a:cubicBezTo>
                  <a:cubicBezTo>
                    <a:pt x="18024825" y="2763632"/>
                    <a:pt x="17970723" y="2800970"/>
                    <a:pt x="17925512" y="2818115"/>
                  </a:cubicBezTo>
                  <a:cubicBezTo>
                    <a:pt x="17880299" y="2835260"/>
                    <a:pt x="17822515" y="2831958"/>
                    <a:pt x="17766635" y="2844658"/>
                  </a:cubicBezTo>
                  <a:close/>
                </a:path>
              </a:pathLst>
            </a:custGeom>
            <a:solidFill>
              <a:srgbClr val="133E3D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-326278" y="7022437"/>
            <a:ext cx="3762748" cy="3694335"/>
          </a:xfrm>
          <a:custGeom>
            <a:avLst/>
            <a:gdLst/>
            <a:ahLst/>
            <a:cxnLst/>
            <a:rect r="r" b="b" t="t" l="l"/>
            <a:pathLst>
              <a:path h="3694335" w="3762748">
                <a:moveTo>
                  <a:pt x="0" y="0"/>
                </a:moveTo>
                <a:lnTo>
                  <a:pt x="3762748" y="0"/>
                </a:lnTo>
                <a:lnTo>
                  <a:pt x="3762748" y="3694334"/>
                </a:lnTo>
                <a:lnTo>
                  <a:pt x="0" y="36943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4000246" y="8216692"/>
            <a:ext cx="10287508" cy="1668617"/>
            <a:chOff x="0" y="0"/>
            <a:chExt cx="18168082" cy="294683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-127" y="127"/>
              <a:ext cx="18167954" cy="2953819"/>
            </a:xfrm>
            <a:custGeom>
              <a:avLst/>
              <a:gdLst/>
              <a:ahLst/>
              <a:cxnLst/>
              <a:rect r="r" b="b" t="t" l="l"/>
              <a:pathLst>
                <a:path h="2953819" w="18167954">
                  <a:moveTo>
                    <a:pt x="17766889" y="2941119"/>
                  </a:moveTo>
                  <a:cubicBezTo>
                    <a:pt x="17711009" y="2953819"/>
                    <a:pt x="17685609" y="2941119"/>
                    <a:pt x="17628459" y="2941119"/>
                  </a:cubicBezTo>
                  <a:cubicBezTo>
                    <a:pt x="17571309" y="2941119"/>
                    <a:pt x="17480249" y="2928419"/>
                    <a:pt x="17480249" y="2928419"/>
                  </a:cubicBezTo>
                  <a:lnTo>
                    <a:pt x="707771" y="2928419"/>
                  </a:lnTo>
                  <a:lnTo>
                    <a:pt x="631063" y="2915719"/>
                  </a:lnTo>
                  <a:cubicBezTo>
                    <a:pt x="631063" y="2915719"/>
                    <a:pt x="533400" y="2928419"/>
                    <a:pt x="457581" y="2915719"/>
                  </a:cubicBezTo>
                  <a:cubicBezTo>
                    <a:pt x="381762" y="2903019"/>
                    <a:pt x="296418" y="2915719"/>
                    <a:pt x="296418" y="2915719"/>
                  </a:cubicBezTo>
                  <a:cubicBezTo>
                    <a:pt x="240284" y="2915719"/>
                    <a:pt x="162814" y="2911401"/>
                    <a:pt x="119507" y="2882191"/>
                  </a:cubicBezTo>
                  <a:cubicBezTo>
                    <a:pt x="47371" y="2833550"/>
                    <a:pt x="25400" y="2763319"/>
                    <a:pt x="0" y="2657528"/>
                  </a:cubicBezTo>
                  <a:lnTo>
                    <a:pt x="0" y="2456995"/>
                  </a:lnTo>
                  <a:cubicBezTo>
                    <a:pt x="0" y="2456995"/>
                    <a:pt x="12700" y="2372032"/>
                    <a:pt x="12700" y="2313739"/>
                  </a:cubicBezTo>
                  <a:cubicBezTo>
                    <a:pt x="12700" y="2255446"/>
                    <a:pt x="0" y="2165530"/>
                    <a:pt x="0" y="2165530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17648906" y="0"/>
                  </a:lnTo>
                  <a:cubicBezTo>
                    <a:pt x="17748982" y="0"/>
                    <a:pt x="17817435" y="12700"/>
                    <a:pt x="17817435" y="12700"/>
                  </a:cubicBezTo>
                  <a:cubicBezTo>
                    <a:pt x="17881570" y="12700"/>
                    <a:pt x="17970343" y="36322"/>
                    <a:pt x="18028254" y="50800"/>
                  </a:cubicBezTo>
                  <a:cubicBezTo>
                    <a:pt x="18129854" y="76200"/>
                    <a:pt x="18155254" y="254000"/>
                    <a:pt x="18155254" y="350520"/>
                  </a:cubicBezTo>
                  <a:lnTo>
                    <a:pt x="18155254" y="2074725"/>
                  </a:lnTo>
                  <a:cubicBezTo>
                    <a:pt x="18155254" y="2074725"/>
                    <a:pt x="18167954" y="2443406"/>
                    <a:pt x="18167954" y="2476426"/>
                  </a:cubicBezTo>
                  <a:cubicBezTo>
                    <a:pt x="18167954" y="2509446"/>
                    <a:pt x="18145475" y="2617396"/>
                    <a:pt x="18127569" y="2663624"/>
                  </a:cubicBezTo>
                  <a:cubicBezTo>
                    <a:pt x="18102549" y="2728267"/>
                    <a:pt x="18112710" y="2785163"/>
                    <a:pt x="18060894" y="2829359"/>
                  </a:cubicBezTo>
                  <a:cubicBezTo>
                    <a:pt x="18024825" y="2860220"/>
                    <a:pt x="17970723" y="2897558"/>
                    <a:pt x="17925512" y="2914703"/>
                  </a:cubicBezTo>
                  <a:cubicBezTo>
                    <a:pt x="17880299" y="2931848"/>
                    <a:pt x="17822515" y="2928546"/>
                    <a:pt x="17766635" y="2941246"/>
                  </a:cubicBezTo>
                  <a:close/>
                </a:path>
              </a:pathLst>
            </a:custGeom>
            <a:solidFill>
              <a:srgbClr val="133E3D"/>
            </a:solid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4866392" y="401997"/>
            <a:ext cx="8831904" cy="12534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883"/>
              </a:lnSpc>
              <a:spcBef>
                <a:spcPct val="0"/>
              </a:spcBef>
            </a:pPr>
            <a:r>
              <a:rPr lang="en-US" sz="8236" spc="-164">
                <a:solidFill>
                  <a:srgbClr val="372929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Dowiedz się: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614679" y="6648882"/>
            <a:ext cx="9058641" cy="539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3999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jakie są zasady zachowania</a:t>
            </a:r>
            <a:r>
              <a:rPr lang="en-US" sz="3999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między uczniami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260965" y="4462046"/>
            <a:ext cx="9766070" cy="549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jakie zachowanie personelu jest dobre, a jakie złe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651340" y="8706282"/>
            <a:ext cx="8609141" cy="539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3999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jak bezpiecznie korzystać</a:t>
            </a:r>
            <a:r>
              <a:rPr lang="en-US" sz="3999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z internetu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14165379" y="1759762"/>
            <a:ext cx="3194931" cy="8786059"/>
          </a:xfrm>
          <a:custGeom>
            <a:avLst/>
            <a:gdLst/>
            <a:ahLst/>
            <a:cxnLst/>
            <a:rect r="r" b="b" t="t" l="l"/>
            <a:pathLst>
              <a:path h="8786059" w="3194931">
                <a:moveTo>
                  <a:pt x="0" y="0"/>
                </a:moveTo>
                <a:lnTo>
                  <a:pt x="3194931" y="0"/>
                </a:lnTo>
                <a:lnTo>
                  <a:pt x="3194931" y="8786060"/>
                </a:lnTo>
                <a:lnTo>
                  <a:pt x="0" y="87860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5598417" y="6582207"/>
            <a:ext cx="3321766" cy="4114800"/>
          </a:xfrm>
          <a:custGeom>
            <a:avLst/>
            <a:gdLst/>
            <a:ahLst/>
            <a:cxnLst/>
            <a:rect r="r" b="b" t="t" l="l"/>
            <a:pathLst>
              <a:path h="4114800" w="3321766">
                <a:moveTo>
                  <a:pt x="0" y="0"/>
                </a:moveTo>
                <a:lnTo>
                  <a:pt x="3321766" y="0"/>
                </a:lnTo>
                <a:lnTo>
                  <a:pt x="33217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4000246" y="1759762"/>
            <a:ext cx="10287508" cy="1605782"/>
            <a:chOff x="0" y="0"/>
            <a:chExt cx="18168082" cy="2835865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-127" y="127"/>
              <a:ext cx="18167954" cy="2842850"/>
            </a:xfrm>
            <a:custGeom>
              <a:avLst/>
              <a:gdLst/>
              <a:ahLst/>
              <a:cxnLst/>
              <a:rect r="r" b="b" t="t" l="l"/>
              <a:pathLst>
                <a:path h="2842850" w="18167954">
                  <a:moveTo>
                    <a:pt x="17766889" y="2830150"/>
                  </a:moveTo>
                  <a:cubicBezTo>
                    <a:pt x="17711009" y="2842850"/>
                    <a:pt x="17685609" y="2830150"/>
                    <a:pt x="17628459" y="2830150"/>
                  </a:cubicBezTo>
                  <a:cubicBezTo>
                    <a:pt x="17571309" y="2830150"/>
                    <a:pt x="17480249" y="2817450"/>
                    <a:pt x="17480249" y="2817450"/>
                  </a:cubicBezTo>
                  <a:lnTo>
                    <a:pt x="707771" y="2817450"/>
                  </a:lnTo>
                  <a:lnTo>
                    <a:pt x="631063" y="2804750"/>
                  </a:lnTo>
                  <a:cubicBezTo>
                    <a:pt x="631063" y="2804750"/>
                    <a:pt x="533400" y="2817450"/>
                    <a:pt x="457581" y="2804750"/>
                  </a:cubicBezTo>
                  <a:cubicBezTo>
                    <a:pt x="381762" y="2792050"/>
                    <a:pt x="296418" y="2804750"/>
                    <a:pt x="296418" y="2804750"/>
                  </a:cubicBezTo>
                  <a:cubicBezTo>
                    <a:pt x="240284" y="2804750"/>
                    <a:pt x="162814" y="2800432"/>
                    <a:pt x="119507" y="2771222"/>
                  </a:cubicBezTo>
                  <a:cubicBezTo>
                    <a:pt x="47371" y="2722581"/>
                    <a:pt x="25400" y="2652350"/>
                    <a:pt x="0" y="2546559"/>
                  </a:cubicBezTo>
                  <a:lnTo>
                    <a:pt x="0" y="2346026"/>
                  </a:lnTo>
                  <a:cubicBezTo>
                    <a:pt x="0" y="2346026"/>
                    <a:pt x="12700" y="2261063"/>
                    <a:pt x="12700" y="2202770"/>
                  </a:cubicBezTo>
                  <a:cubicBezTo>
                    <a:pt x="12700" y="2144477"/>
                    <a:pt x="0" y="2054561"/>
                    <a:pt x="0" y="2054561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17648906" y="0"/>
                  </a:lnTo>
                  <a:cubicBezTo>
                    <a:pt x="17748982" y="0"/>
                    <a:pt x="17817435" y="12700"/>
                    <a:pt x="17817435" y="12700"/>
                  </a:cubicBezTo>
                  <a:cubicBezTo>
                    <a:pt x="17881570" y="12700"/>
                    <a:pt x="17970343" y="36322"/>
                    <a:pt x="18028254" y="50800"/>
                  </a:cubicBezTo>
                  <a:cubicBezTo>
                    <a:pt x="18129854" y="76200"/>
                    <a:pt x="18155254" y="254000"/>
                    <a:pt x="18155254" y="350520"/>
                  </a:cubicBezTo>
                  <a:lnTo>
                    <a:pt x="18155254" y="1963756"/>
                  </a:lnTo>
                  <a:cubicBezTo>
                    <a:pt x="18155254" y="1963756"/>
                    <a:pt x="18167954" y="2332437"/>
                    <a:pt x="18167954" y="2365457"/>
                  </a:cubicBezTo>
                  <a:cubicBezTo>
                    <a:pt x="18167954" y="2398477"/>
                    <a:pt x="18145475" y="2506427"/>
                    <a:pt x="18127569" y="2552655"/>
                  </a:cubicBezTo>
                  <a:cubicBezTo>
                    <a:pt x="18102549" y="2617298"/>
                    <a:pt x="18112710" y="2674194"/>
                    <a:pt x="18060894" y="2718390"/>
                  </a:cubicBezTo>
                  <a:cubicBezTo>
                    <a:pt x="18024825" y="2749251"/>
                    <a:pt x="17970723" y="2786589"/>
                    <a:pt x="17925512" y="2803734"/>
                  </a:cubicBezTo>
                  <a:cubicBezTo>
                    <a:pt x="17880299" y="2820879"/>
                    <a:pt x="17822515" y="2817577"/>
                    <a:pt x="17766635" y="2830277"/>
                  </a:cubicBezTo>
                  <a:close/>
                </a:path>
              </a:pathLst>
            </a:custGeom>
            <a:solidFill>
              <a:srgbClr val="133E3D"/>
            </a:solidFill>
          </p:spPr>
        </p:sp>
      </p:grpSp>
      <p:sp>
        <p:nvSpPr>
          <p:cNvPr name="TextBox 21" id="21"/>
          <p:cNvSpPr txBox="true"/>
          <p:nvPr/>
        </p:nvSpPr>
        <p:spPr>
          <a:xfrm rot="0">
            <a:off x="4260965" y="2321625"/>
            <a:ext cx="9766070" cy="549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co robić</a:t>
            </a:r>
            <a:r>
              <a:rPr lang="en-US" sz="4000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gdy ty lub inny uczeń potrzebuje pomocy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65039" y="1703719"/>
            <a:ext cx="8243954" cy="9050249"/>
          </a:xfrm>
          <a:custGeom>
            <a:avLst/>
            <a:gdLst/>
            <a:ahLst/>
            <a:cxnLst/>
            <a:rect r="r" b="b" t="t" l="l"/>
            <a:pathLst>
              <a:path h="9050249" w="8243954">
                <a:moveTo>
                  <a:pt x="0" y="0"/>
                </a:moveTo>
                <a:lnTo>
                  <a:pt x="8243954" y="0"/>
                </a:lnTo>
                <a:lnTo>
                  <a:pt x="8243954" y="9050249"/>
                </a:lnTo>
                <a:lnTo>
                  <a:pt x="0" y="90502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5088460" y="6308078"/>
            <a:ext cx="2502541" cy="1856430"/>
          </a:xfrm>
          <a:custGeom>
            <a:avLst/>
            <a:gdLst/>
            <a:ahLst/>
            <a:cxnLst/>
            <a:rect r="r" b="b" t="t" l="l"/>
            <a:pathLst>
              <a:path h="1856430" w="2502541">
                <a:moveTo>
                  <a:pt x="2502541" y="0"/>
                </a:moveTo>
                <a:lnTo>
                  <a:pt x="0" y="0"/>
                </a:lnTo>
                <a:lnTo>
                  <a:pt x="0" y="1856430"/>
                </a:lnTo>
                <a:lnTo>
                  <a:pt x="2502541" y="1856430"/>
                </a:lnTo>
                <a:lnTo>
                  <a:pt x="250254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094151" y="2640561"/>
            <a:ext cx="7629415" cy="4286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14731" indent="-507365" lvl="1">
              <a:lnSpc>
                <a:spcPts val="5640"/>
              </a:lnSpc>
              <a:buFont typeface="Arial"/>
              <a:buChar char="•"/>
            </a:pPr>
            <a:r>
              <a:rPr lang="en-US" sz="4700">
                <a:solidFill>
                  <a:srgbClr val="37292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Nikt nie powinien cię wyzywać, obrażać, poniżać, zawstydzać, wyśmiewać, zastraszać.</a:t>
            </a:r>
          </a:p>
          <a:p>
            <a:pPr algn="l">
              <a:lnSpc>
                <a:spcPts val="5640"/>
              </a:lnSpc>
            </a:pPr>
          </a:p>
          <a:p>
            <a:pPr algn="l" marL="1014731" indent="-507365" lvl="1">
              <a:lnSpc>
                <a:spcPts val="5640"/>
              </a:lnSpc>
              <a:buFont typeface="Arial"/>
              <a:buChar char="•"/>
            </a:pPr>
            <a:r>
              <a:rPr lang="en-US" sz="4700">
                <a:solidFill>
                  <a:srgbClr val="37292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Nikt nie może tego robić także w internecie.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917613" y="2902066"/>
            <a:ext cx="5538806" cy="35267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9100" spc="-182">
                <a:solidFill>
                  <a:srgbClr val="FFFFFF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Każd</a:t>
            </a:r>
            <a:r>
              <a:rPr lang="en-US" sz="9100" spc="-182">
                <a:solidFill>
                  <a:srgbClr val="FFFFFF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y ma prawo do szacunku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3554775" y="7781984"/>
            <a:ext cx="3170242" cy="3927102"/>
          </a:xfrm>
          <a:custGeom>
            <a:avLst/>
            <a:gdLst/>
            <a:ahLst/>
            <a:cxnLst/>
            <a:rect r="r" b="b" t="t" l="l"/>
            <a:pathLst>
              <a:path h="3927102" w="3170242">
                <a:moveTo>
                  <a:pt x="0" y="0"/>
                </a:moveTo>
                <a:lnTo>
                  <a:pt x="3170242" y="0"/>
                </a:lnTo>
                <a:lnTo>
                  <a:pt x="3170242" y="3927101"/>
                </a:lnTo>
                <a:lnTo>
                  <a:pt x="0" y="39271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DA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28538" y="-2253652"/>
            <a:ext cx="18768896" cy="13035852"/>
          </a:xfrm>
          <a:custGeom>
            <a:avLst/>
            <a:gdLst/>
            <a:ahLst/>
            <a:cxnLst/>
            <a:rect r="r" b="b" t="t" l="l"/>
            <a:pathLst>
              <a:path h="13035852" w="18768896">
                <a:moveTo>
                  <a:pt x="0" y="0"/>
                </a:moveTo>
                <a:lnTo>
                  <a:pt x="18768897" y="0"/>
                </a:lnTo>
                <a:lnTo>
                  <a:pt x="18768897" y="13035851"/>
                </a:lnTo>
                <a:lnTo>
                  <a:pt x="0" y="130358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785683" y="1692862"/>
            <a:ext cx="4307128" cy="9669063"/>
          </a:xfrm>
          <a:custGeom>
            <a:avLst/>
            <a:gdLst/>
            <a:ahLst/>
            <a:cxnLst/>
            <a:rect r="r" b="b" t="t" l="l"/>
            <a:pathLst>
              <a:path h="9669063" w="4307128">
                <a:moveTo>
                  <a:pt x="0" y="0"/>
                </a:moveTo>
                <a:lnTo>
                  <a:pt x="4307129" y="0"/>
                </a:lnTo>
                <a:lnTo>
                  <a:pt x="4307129" y="9669064"/>
                </a:lnTo>
                <a:lnTo>
                  <a:pt x="0" y="96690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3774703" y="8097339"/>
            <a:ext cx="3170242" cy="3927102"/>
          </a:xfrm>
          <a:custGeom>
            <a:avLst/>
            <a:gdLst/>
            <a:ahLst/>
            <a:cxnLst/>
            <a:rect r="r" b="b" t="t" l="l"/>
            <a:pathLst>
              <a:path h="3927102" w="3170242">
                <a:moveTo>
                  <a:pt x="3170242" y="0"/>
                </a:moveTo>
                <a:lnTo>
                  <a:pt x="0" y="0"/>
                </a:lnTo>
                <a:lnTo>
                  <a:pt x="0" y="3927102"/>
                </a:lnTo>
                <a:lnTo>
                  <a:pt x="3170242" y="3927102"/>
                </a:lnTo>
                <a:lnTo>
                  <a:pt x="317024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1339290" y="7483864"/>
            <a:ext cx="3478876" cy="4114800"/>
          </a:xfrm>
          <a:custGeom>
            <a:avLst/>
            <a:gdLst/>
            <a:ahLst/>
            <a:cxnLst/>
            <a:rect r="r" b="b" t="t" l="l"/>
            <a:pathLst>
              <a:path h="4114800" w="3478876">
                <a:moveTo>
                  <a:pt x="0" y="0"/>
                </a:moveTo>
                <a:lnTo>
                  <a:pt x="3478877" y="0"/>
                </a:lnTo>
                <a:lnTo>
                  <a:pt x="34788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727232">
            <a:off x="-190075" y="757084"/>
            <a:ext cx="4169757" cy="902184"/>
          </a:xfrm>
          <a:custGeom>
            <a:avLst/>
            <a:gdLst/>
            <a:ahLst/>
            <a:cxnLst/>
            <a:rect r="r" b="b" t="t" l="l"/>
            <a:pathLst>
              <a:path h="902184" w="4169757">
                <a:moveTo>
                  <a:pt x="0" y="0"/>
                </a:moveTo>
                <a:lnTo>
                  <a:pt x="4169757" y="0"/>
                </a:lnTo>
                <a:lnTo>
                  <a:pt x="4169757" y="902183"/>
                </a:lnTo>
                <a:lnTo>
                  <a:pt x="0" y="90218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7352414" y="1629026"/>
            <a:ext cx="9340305" cy="7641923"/>
            <a:chOff x="0" y="0"/>
            <a:chExt cx="13263390" cy="1085165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-127" y="127"/>
              <a:ext cx="13263263" cy="10858644"/>
            </a:xfrm>
            <a:custGeom>
              <a:avLst/>
              <a:gdLst/>
              <a:ahLst/>
              <a:cxnLst/>
              <a:rect r="r" b="b" t="t" l="l"/>
              <a:pathLst>
                <a:path h="10858644" w="13263263">
                  <a:moveTo>
                    <a:pt x="12862197" y="10845944"/>
                  </a:moveTo>
                  <a:cubicBezTo>
                    <a:pt x="12806317" y="10858644"/>
                    <a:pt x="12780917" y="10845944"/>
                    <a:pt x="12723767" y="10845944"/>
                  </a:cubicBezTo>
                  <a:cubicBezTo>
                    <a:pt x="12666617" y="10845944"/>
                    <a:pt x="12575558" y="10833244"/>
                    <a:pt x="12575558" y="10833244"/>
                  </a:cubicBezTo>
                  <a:lnTo>
                    <a:pt x="707771" y="10833244"/>
                  </a:lnTo>
                  <a:lnTo>
                    <a:pt x="631063" y="10820544"/>
                  </a:lnTo>
                  <a:cubicBezTo>
                    <a:pt x="631063" y="10820544"/>
                    <a:pt x="533400" y="10833244"/>
                    <a:pt x="457581" y="10820544"/>
                  </a:cubicBezTo>
                  <a:cubicBezTo>
                    <a:pt x="381762" y="10807844"/>
                    <a:pt x="296418" y="10820544"/>
                    <a:pt x="296418" y="10820544"/>
                  </a:cubicBezTo>
                  <a:cubicBezTo>
                    <a:pt x="240284" y="10820544"/>
                    <a:pt x="162814" y="10816226"/>
                    <a:pt x="119507" y="10787016"/>
                  </a:cubicBezTo>
                  <a:cubicBezTo>
                    <a:pt x="47371" y="10738375"/>
                    <a:pt x="25400" y="10668144"/>
                    <a:pt x="0" y="10562353"/>
                  </a:cubicBezTo>
                  <a:lnTo>
                    <a:pt x="0" y="10361820"/>
                  </a:lnTo>
                  <a:cubicBezTo>
                    <a:pt x="0" y="10361820"/>
                    <a:pt x="12700" y="10276857"/>
                    <a:pt x="12700" y="10218564"/>
                  </a:cubicBezTo>
                  <a:cubicBezTo>
                    <a:pt x="12700" y="10160271"/>
                    <a:pt x="0" y="10070355"/>
                    <a:pt x="0" y="10070355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12744214" y="0"/>
                  </a:lnTo>
                  <a:cubicBezTo>
                    <a:pt x="12844290" y="0"/>
                    <a:pt x="12912743" y="12700"/>
                    <a:pt x="12912743" y="12700"/>
                  </a:cubicBezTo>
                  <a:cubicBezTo>
                    <a:pt x="12976878" y="12700"/>
                    <a:pt x="13065650" y="36322"/>
                    <a:pt x="13123563" y="50800"/>
                  </a:cubicBezTo>
                  <a:cubicBezTo>
                    <a:pt x="13225163" y="76200"/>
                    <a:pt x="13250563" y="254000"/>
                    <a:pt x="13250563" y="350520"/>
                  </a:cubicBezTo>
                  <a:lnTo>
                    <a:pt x="13250563" y="9979550"/>
                  </a:lnTo>
                  <a:cubicBezTo>
                    <a:pt x="13250563" y="9979550"/>
                    <a:pt x="13263263" y="10348231"/>
                    <a:pt x="13263263" y="10381251"/>
                  </a:cubicBezTo>
                  <a:cubicBezTo>
                    <a:pt x="13263263" y="10414271"/>
                    <a:pt x="13240784" y="10522221"/>
                    <a:pt x="13222876" y="10568449"/>
                  </a:cubicBezTo>
                  <a:cubicBezTo>
                    <a:pt x="13197858" y="10633092"/>
                    <a:pt x="13208018" y="10689988"/>
                    <a:pt x="13156201" y="10734184"/>
                  </a:cubicBezTo>
                  <a:cubicBezTo>
                    <a:pt x="13120134" y="10765045"/>
                    <a:pt x="13066032" y="10802383"/>
                    <a:pt x="13020821" y="10819528"/>
                  </a:cubicBezTo>
                  <a:cubicBezTo>
                    <a:pt x="12975608" y="10836673"/>
                    <a:pt x="12917823" y="10833371"/>
                    <a:pt x="12861943" y="10846071"/>
                  </a:cubicBezTo>
                  <a:close/>
                </a:path>
              </a:pathLst>
            </a:custGeom>
            <a:solidFill>
              <a:srgbClr val="EAEAEA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7574621" y="2146590"/>
            <a:ext cx="8889111" cy="6520589"/>
            <a:chOff x="0" y="0"/>
            <a:chExt cx="14793387" cy="1085165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-127" y="127"/>
              <a:ext cx="14793260" cy="10858644"/>
            </a:xfrm>
            <a:custGeom>
              <a:avLst/>
              <a:gdLst/>
              <a:ahLst/>
              <a:cxnLst/>
              <a:rect r="r" b="b" t="t" l="l"/>
              <a:pathLst>
                <a:path h="10858644" w="14793260">
                  <a:moveTo>
                    <a:pt x="14392194" y="10845944"/>
                  </a:moveTo>
                  <a:cubicBezTo>
                    <a:pt x="14336314" y="10858644"/>
                    <a:pt x="14310914" y="10845944"/>
                    <a:pt x="14253764" y="10845944"/>
                  </a:cubicBezTo>
                  <a:cubicBezTo>
                    <a:pt x="14196614" y="10845944"/>
                    <a:pt x="14105556" y="10833244"/>
                    <a:pt x="14105556" y="10833244"/>
                  </a:cubicBezTo>
                  <a:lnTo>
                    <a:pt x="707771" y="10833244"/>
                  </a:lnTo>
                  <a:lnTo>
                    <a:pt x="631063" y="10820544"/>
                  </a:lnTo>
                  <a:cubicBezTo>
                    <a:pt x="631063" y="10820544"/>
                    <a:pt x="533400" y="10833244"/>
                    <a:pt x="457581" y="10820544"/>
                  </a:cubicBezTo>
                  <a:cubicBezTo>
                    <a:pt x="381762" y="10807844"/>
                    <a:pt x="296418" y="10820544"/>
                    <a:pt x="296418" y="10820544"/>
                  </a:cubicBezTo>
                  <a:cubicBezTo>
                    <a:pt x="240284" y="10820544"/>
                    <a:pt x="162814" y="10816226"/>
                    <a:pt x="119507" y="10787016"/>
                  </a:cubicBezTo>
                  <a:cubicBezTo>
                    <a:pt x="47371" y="10738375"/>
                    <a:pt x="25400" y="10668144"/>
                    <a:pt x="0" y="10562353"/>
                  </a:cubicBezTo>
                  <a:lnTo>
                    <a:pt x="0" y="10361820"/>
                  </a:lnTo>
                  <a:cubicBezTo>
                    <a:pt x="0" y="10361820"/>
                    <a:pt x="12700" y="10276857"/>
                    <a:pt x="12700" y="10218564"/>
                  </a:cubicBezTo>
                  <a:cubicBezTo>
                    <a:pt x="12700" y="10160271"/>
                    <a:pt x="0" y="10070355"/>
                    <a:pt x="0" y="10070355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14274211" y="0"/>
                  </a:lnTo>
                  <a:cubicBezTo>
                    <a:pt x="14374287" y="0"/>
                    <a:pt x="14442740" y="12700"/>
                    <a:pt x="14442740" y="12700"/>
                  </a:cubicBezTo>
                  <a:cubicBezTo>
                    <a:pt x="14506876" y="12700"/>
                    <a:pt x="14595649" y="36322"/>
                    <a:pt x="14653561" y="50800"/>
                  </a:cubicBezTo>
                  <a:cubicBezTo>
                    <a:pt x="14755160" y="76200"/>
                    <a:pt x="14780560" y="254000"/>
                    <a:pt x="14780560" y="350520"/>
                  </a:cubicBezTo>
                  <a:lnTo>
                    <a:pt x="14780560" y="9979550"/>
                  </a:lnTo>
                  <a:cubicBezTo>
                    <a:pt x="14780560" y="9979550"/>
                    <a:pt x="14793260" y="10348231"/>
                    <a:pt x="14793260" y="10381251"/>
                  </a:cubicBezTo>
                  <a:cubicBezTo>
                    <a:pt x="14793260" y="10414271"/>
                    <a:pt x="14770782" y="10522221"/>
                    <a:pt x="14752875" y="10568449"/>
                  </a:cubicBezTo>
                  <a:cubicBezTo>
                    <a:pt x="14727856" y="10633092"/>
                    <a:pt x="14738015" y="10689988"/>
                    <a:pt x="14686200" y="10734184"/>
                  </a:cubicBezTo>
                  <a:cubicBezTo>
                    <a:pt x="14650132" y="10765045"/>
                    <a:pt x="14596030" y="10802383"/>
                    <a:pt x="14550817" y="10819528"/>
                  </a:cubicBezTo>
                  <a:cubicBezTo>
                    <a:pt x="14505606" y="10836673"/>
                    <a:pt x="14447820" y="10833371"/>
                    <a:pt x="14391940" y="1084607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8766732" y="9243175"/>
            <a:ext cx="5781047" cy="4237501"/>
          </a:xfrm>
          <a:custGeom>
            <a:avLst/>
            <a:gdLst/>
            <a:ahLst/>
            <a:cxnLst/>
            <a:rect r="r" b="b" t="t" l="l"/>
            <a:pathLst>
              <a:path h="4237501" w="5781047">
                <a:moveTo>
                  <a:pt x="0" y="0"/>
                </a:moveTo>
                <a:lnTo>
                  <a:pt x="5781047" y="0"/>
                </a:lnTo>
                <a:lnTo>
                  <a:pt x="5781047" y="4237501"/>
                </a:lnTo>
                <a:lnTo>
                  <a:pt x="0" y="423750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-61363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7152441" y="8940671"/>
            <a:ext cx="6357135" cy="330278"/>
          </a:xfrm>
          <a:custGeom>
            <a:avLst/>
            <a:gdLst/>
            <a:ahLst/>
            <a:cxnLst/>
            <a:rect r="r" b="b" t="t" l="l"/>
            <a:pathLst>
              <a:path h="330278" w="6357135">
                <a:moveTo>
                  <a:pt x="0" y="0"/>
                </a:moveTo>
                <a:lnTo>
                  <a:pt x="6357135" y="0"/>
                </a:lnTo>
                <a:lnTo>
                  <a:pt x="6357135" y="330278"/>
                </a:lnTo>
                <a:lnTo>
                  <a:pt x="0" y="33027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-1145859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557791" y="8940671"/>
            <a:ext cx="6357135" cy="330278"/>
          </a:xfrm>
          <a:custGeom>
            <a:avLst/>
            <a:gdLst/>
            <a:ahLst/>
            <a:cxnLst/>
            <a:rect r="r" b="b" t="t" l="l"/>
            <a:pathLst>
              <a:path h="330278" w="6357135">
                <a:moveTo>
                  <a:pt x="0" y="0"/>
                </a:moveTo>
                <a:lnTo>
                  <a:pt x="6357134" y="0"/>
                </a:lnTo>
                <a:lnTo>
                  <a:pt x="6357134" y="330278"/>
                </a:lnTo>
                <a:lnTo>
                  <a:pt x="0" y="33027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-1145859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1248037" y="5143500"/>
            <a:ext cx="1382977" cy="158786"/>
          </a:xfrm>
          <a:custGeom>
            <a:avLst/>
            <a:gdLst/>
            <a:ahLst/>
            <a:cxnLst/>
            <a:rect r="r" b="b" t="t" l="l"/>
            <a:pathLst>
              <a:path h="158786" w="1382977">
                <a:moveTo>
                  <a:pt x="0" y="0"/>
                </a:moveTo>
                <a:lnTo>
                  <a:pt x="1382977" y="0"/>
                </a:lnTo>
                <a:lnTo>
                  <a:pt x="1382977" y="158786"/>
                </a:lnTo>
                <a:lnTo>
                  <a:pt x="0" y="15878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true" rot="0">
            <a:off x="7141324" y="1463887"/>
            <a:ext cx="6357135" cy="330278"/>
          </a:xfrm>
          <a:custGeom>
            <a:avLst/>
            <a:gdLst/>
            <a:ahLst/>
            <a:cxnLst/>
            <a:rect r="r" b="b" t="t" l="l"/>
            <a:pathLst>
              <a:path h="330278" w="6357135">
                <a:moveTo>
                  <a:pt x="0" y="330278"/>
                </a:moveTo>
                <a:lnTo>
                  <a:pt x="6357134" y="330278"/>
                </a:lnTo>
                <a:lnTo>
                  <a:pt x="6357134" y="0"/>
                </a:lnTo>
                <a:lnTo>
                  <a:pt x="0" y="0"/>
                </a:lnTo>
                <a:lnTo>
                  <a:pt x="0" y="330278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-1145859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true" rot="0">
            <a:off x="10546673" y="1463887"/>
            <a:ext cx="6357135" cy="330278"/>
          </a:xfrm>
          <a:custGeom>
            <a:avLst/>
            <a:gdLst/>
            <a:ahLst/>
            <a:cxnLst/>
            <a:rect r="r" b="b" t="t" l="l"/>
            <a:pathLst>
              <a:path h="330278" w="6357135">
                <a:moveTo>
                  <a:pt x="0" y="330278"/>
                </a:moveTo>
                <a:lnTo>
                  <a:pt x="6357135" y="330278"/>
                </a:lnTo>
                <a:lnTo>
                  <a:pt x="6357135" y="0"/>
                </a:lnTo>
                <a:lnTo>
                  <a:pt x="0" y="0"/>
                </a:lnTo>
                <a:lnTo>
                  <a:pt x="0" y="330278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-1145859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1939526" y="949604"/>
            <a:ext cx="166080" cy="158191"/>
          </a:xfrm>
          <a:custGeom>
            <a:avLst/>
            <a:gdLst/>
            <a:ahLst/>
            <a:cxnLst/>
            <a:rect r="r" b="b" t="t" l="l"/>
            <a:pathLst>
              <a:path h="158191" w="166080">
                <a:moveTo>
                  <a:pt x="0" y="0"/>
                </a:moveTo>
                <a:lnTo>
                  <a:pt x="166080" y="0"/>
                </a:lnTo>
                <a:lnTo>
                  <a:pt x="166080" y="158192"/>
                </a:lnTo>
                <a:lnTo>
                  <a:pt x="0" y="15819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7897565" y="5087374"/>
            <a:ext cx="8083921" cy="2832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54"/>
              </a:lnSpc>
            </a:pPr>
          </a:p>
          <a:p>
            <a:pPr algn="ctr">
              <a:lnSpc>
                <a:spcPts val="4454"/>
              </a:lnSpc>
            </a:pPr>
            <a:r>
              <a:rPr lang="en-US" sz="4049">
                <a:solidFill>
                  <a:srgbClr val="37292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Nikt nie może cię uderzać, popychać, szarpać, ciągnąć i stosować wobec ciebie jakiejkolwiek przemocy czy agresji.</a:t>
            </a:r>
          </a:p>
          <a:p>
            <a:pPr algn="ctr">
              <a:lnSpc>
                <a:spcPts val="4454"/>
              </a:lnSpc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7754662" y="2795453"/>
            <a:ext cx="8529028" cy="1685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 spc="-110">
                <a:solidFill>
                  <a:srgbClr val="372929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Każdy ma prawo do bezpieczeństwa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-495168">
            <a:off x="8754566" y="1227922"/>
            <a:ext cx="3368198" cy="73488"/>
          </a:xfrm>
          <a:custGeom>
            <a:avLst/>
            <a:gdLst/>
            <a:ahLst/>
            <a:cxnLst/>
            <a:rect r="r" b="b" t="t" l="l"/>
            <a:pathLst>
              <a:path h="73488" w="3368198">
                <a:moveTo>
                  <a:pt x="0" y="0"/>
                </a:moveTo>
                <a:lnTo>
                  <a:pt x="3368199" y="0"/>
                </a:lnTo>
                <a:lnTo>
                  <a:pt x="3368199" y="73488"/>
                </a:lnTo>
                <a:lnTo>
                  <a:pt x="0" y="7348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574972">
            <a:off x="11922142" y="1227922"/>
            <a:ext cx="3368198" cy="73488"/>
          </a:xfrm>
          <a:custGeom>
            <a:avLst/>
            <a:gdLst/>
            <a:ahLst/>
            <a:cxnLst/>
            <a:rect r="r" b="b" t="t" l="l"/>
            <a:pathLst>
              <a:path h="73488" w="3368198">
                <a:moveTo>
                  <a:pt x="0" y="0"/>
                </a:moveTo>
                <a:lnTo>
                  <a:pt x="3368199" y="0"/>
                </a:lnTo>
                <a:lnTo>
                  <a:pt x="3368199" y="73488"/>
                </a:lnTo>
                <a:lnTo>
                  <a:pt x="0" y="7348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CC0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28538" y="-2253652"/>
            <a:ext cx="18768896" cy="13035852"/>
          </a:xfrm>
          <a:custGeom>
            <a:avLst/>
            <a:gdLst/>
            <a:ahLst/>
            <a:cxnLst/>
            <a:rect r="r" b="b" t="t" l="l"/>
            <a:pathLst>
              <a:path h="13035852" w="18768896">
                <a:moveTo>
                  <a:pt x="0" y="0"/>
                </a:moveTo>
                <a:lnTo>
                  <a:pt x="18768897" y="0"/>
                </a:lnTo>
                <a:lnTo>
                  <a:pt x="18768897" y="13035851"/>
                </a:lnTo>
                <a:lnTo>
                  <a:pt x="0" y="130358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974873" y="3068562"/>
            <a:ext cx="10028132" cy="6490936"/>
          </a:xfrm>
          <a:custGeom>
            <a:avLst/>
            <a:gdLst/>
            <a:ahLst/>
            <a:cxnLst/>
            <a:rect r="r" b="b" t="t" l="l"/>
            <a:pathLst>
              <a:path h="6490936" w="10028132">
                <a:moveTo>
                  <a:pt x="0" y="0"/>
                </a:moveTo>
                <a:lnTo>
                  <a:pt x="10028131" y="0"/>
                </a:lnTo>
                <a:lnTo>
                  <a:pt x="10028131" y="6490936"/>
                </a:lnTo>
                <a:lnTo>
                  <a:pt x="0" y="64909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748728" y="564988"/>
            <a:ext cx="5955287" cy="6670892"/>
          </a:xfrm>
          <a:custGeom>
            <a:avLst/>
            <a:gdLst/>
            <a:ahLst/>
            <a:cxnLst/>
            <a:rect r="r" b="b" t="t" l="l"/>
            <a:pathLst>
              <a:path h="6670892" w="5955287">
                <a:moveTo>
                  <a:pt x="0" y="0"/>
                </a:moveTo>
                <a:lnTo>
                  <a:pt x="5955288" y="0"/>
                </a:lnTo>
                <a:lnTo>
                  <a:pt x="5955288" y="6670892"/>
                </a:lnTo>
                <a:lnTo>
                  <a:pt x="0" y="66708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2415816" y="1943626"/>
            <a:ext cx="5468747" cy="6774348"/>
          </a:xfrm>
          <a:custGeom>
            <a:avLst/>
            <a:gdLst/>
            <a:ahLst/>
            <a:cxnLst/>
            <a:rect r="r" b="b" t="t" l="l"/>
            <a:pathLst>
              <a:path h="6774348" w="5468747">
                <a:moveTo>
                  <a:pt x="0" y="0"/>
                </a:moveTo>
                <a:lnTo>
                  <a:pt x="5468747" y="0"/>
                </a:lnTo>
                <a:lnTo>
                  <a:pt x="5468747" y="6774348"/>
                </a:lnTo>
                <a:lnTo>
                  <a:pt x="0" y="67743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924946" y="8002276"/>
            <a:ext cx="8405340" cy="4569448"/>
          </a:xfrm>
          <a:custGeom>
            <a:avLst/>
            <a:gdLst/>
            <a:ahLst/>
            <a:cxnLst/>
            <a:rect r="r" b="b" t="t" l="l"/>
            <a:pathLst>
              <a:path h="4569448" w="8405340">
                <a:moveTo>
                  <a:pt x="0" y="0"/>
                </a:moveTo>
                <a:lnTo>
                  <a:pt x="8405340" y="0"/>
                </a:lnTo>
                <a:lnTo>
                  <a:pt x="8405340" y="4569448"/>
                </a:lnTo>
                <a:lnTo>
                  <a:pt x="0" y="45694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745034" y="4216649"/>
            <a:ext cx="7311592" cy="3074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10"/>
              </a:lnSpc>
            </a:pPr>
            <a:r>
              <a:rPr lang="en-US" sz="4700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Nikt nie może cię przytulać, obejmować, głaskać, łaskotać i dotykać, jeśli tego nie chcesz i czujesz się nieswojo.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0890896" y="7806970"/>
            <a:ext cx="2225800" cy="911003"/>
          </a:xfrm>
          <a:custGeom>
            <a:avLst/>
            <a:gdLst/>
            <a:ahLst/>
            <a:cxnLst/>
            <a:rect r="r" b="b" t="t" l="l"/>
            <a:pathLst>
              <a:path h="911003" w="2225800">
                <a:moveTo>
                  <a:pt x="0" y="0"/>
                </a:moveTo>
                <a:lnTo>
                  <a:pt x="2225800" y="0"/>
                </a:lnTo>
                <a:lnTo>
                  <a:pt x="2225800" y="911004"/>
                </a:lnTo>
                <a:lnTo>
                  <a:pt x="0" y="91100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-81244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110697" y="405164"/>
            <a:ext cx="11376740" cy="2362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60"/>
              </a:lnSpc>
            </a:pPr>
            <a:r>
              <a:rPr lang="en-US" sz="7800" spc="-156">
                <a:solidFill>
                  <a:srgbClr val="372929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Każdy ma prawo aby szanować jego granice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CC0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28538" y="-2253652"/>
            <a:ext cx="18768896" cy="13035852"/>
          </a:xfrm>
          <a:custGeom>
            <a:avLst/>
            <a:gdLst/>
            <a:ahLst/>
            <a:cxnLst/>
            <a:rect r="r" b="b" t="t" l="l"/>
            <a:pathLst>
              <a:path h="13035852" w="18768896">
                <a:moveTo>
                  <a:pt x="0" y="0"/>
                </a:moveTo>
                <a:lnTo>
                  <a:pt x="18768897" y="0"/>
                </a:lnTo>
                <a:lnTo>
                  <a:pt x="18768897" y="13035851"/>
                </a:lnTo>
                <a:lnTo>
                  <a:pt x="0" y="130358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311192" y="2948698"/>
            <a:ext cx="11665617" cy="6028532"/>
            <a:chOff x="0" y="0"/>
            <a:chExt cx="15554156" cy="803804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046113" cy="8038042"/>
            </a:xfrm>
            <a:custGeom>
              <a:avLst/>
              <a:gdLst/>
              <a:ahLst/>
              <a:cxnLst/>
              <a:rect r="r" b="b" t="t" l="l"/>
              <a:pathLst>
                <a:path h="8038042" w="12046113">
                  <a:moveTo>
                    <a:pt x="0" y="0"/>
                  </a:moveTo>
                  <a:lnTo>
                    <a:pt x="12046113" y="0"/>
                  </a:lnTo>
                  <a:lnTo>
                    <a:pt x="12046113" y="8038042"/>
                  </a:lnTo>
                  <a:lnTo>
                    <a:pt x="0" y="8038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5742773" y="0"/>
              <a:ext cx="9811383" cy="8038042"/>
            </a:xfrm>
            <a:custGeom>
              <a:avLst/>
              <a:gdLst/>
              <a:ahLst/>
              <a:cxnLst/>
              <a:rect r="r" b="b" t="t" l="l"/>
              <a:pathLst>
                <a:path h="8038042" w="9811383">
                  <a:moveTo>
                    <a:pt x="0" y="0"/>
                  </a:moveTo>
                  <a:lnTo>
                    <a:pt x="9811383" y="0"/>
                  </a:lnTo>
                  <a:lnTo>
                    <a:pt x="9811383" y="8038042"/>
                  </a:lnTo>
                  <a:lnTo>
                    <a:pt x="0" y="8038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22776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-1727232">
            <a:off x="-190075" y="757084"/>
            <a:ext cx="4169757" cy="902184"/>
          </a:xfrm>
          <a:custGeom>
            <a:avLst/>
            <a:gdLst/>
            <a:ahLst/>
            <a:cxnLst/>
            <a:rect r="r" b="b" t="t" l="l"/>
            <a:pathLst>
              <a:path h="902184" w="4169757">
                <a:moveTo>
                  <a:pt x="0" y="0"/>
                </a:moveTo>
                <a:lnTo>
                  <a:pt x="4169757" y="0"/>
                </a:lnTo>
                <a:lnTo>
                  <a:pt x="4169757" y="902183"/>
                </a:lnTo>
                <a:lnTo>
                  <a:pt x="0" y="9021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428538" y="5533643"/>
            <a:ext cx="2654664" cy="7449313"/>
          </a:xfrm>
          <a:custGeom>
            <a:avLst/>
            <a:gdLst/>
            <a:ahLst/>
            <a:cxnLst/>
            <a:rect r="r" b="b" t="t" l="l"/>
            <a:pathLst>
              <a:path h="7449313" w="2654664">
                <a:moveTo>
                  <a:pt x="0" y="0"/>
                </a:moveTo>
                <a:lnTo>
                  <a:pt x="2654665" y="0"/>
                </a:lnTo>
                <a:lnTo>
                  <a:pt x="2654665" y="7449314"/>
                </a:lnTo>
                <a:lnTo>
                  <a:pt x="0" y="74493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23556" y="3250364"/>
            <a:ext cx="1217415" cy="2667642"/>
          </a:xfrm>
          <a:custGeom>
            <a:avLst/>
            <a:gdLst/>
            <a:ahLst/>
            <a:cxnLst/>
            <a:rect r="r" b="b" t="t" l="l"/>
            <a:pathLst>
              <a:path h="2667642" w="1217415">
                <a:moveTo>
                  <a:pt x="0" y="0"/>
                </a:moveTo>
                <a:lnTo>
                  <a:pt x="1217415" y="0"/>
                </a:lnTo>
                <a:lnTo>
                  <a:pt x="1217415" y="2667642"/>
                </a:lnTo>
                <a:lnTo>
                  <a:pt x="0" y="26676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937143" y="1416262"/>
            <a:ext cx="12413713" cy="1181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60"/>
              </a:lnSpc>
            </a:pPr>
            <a:r>
              <a:rPr lang="en-US" sz="7800" spc="-156">
                <a:solidFill>
                  <a:srgbClr val="372929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Twoja zgoda jest ważna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638468" y="4191759"/>
            <a:ext cx="8634886" cy="36281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47"/>
              </a:lnSpc>
            </a:pPr>
          </a:p>
          <a:p>
            <a:pPr algn="ctr">
              <a:lnSpc>
                <a:spcPts val="4747"/>
              </a:lnSpc>
            </a:pPr>
            <a:r>
              <a:rPr lang="en-US" sz="4700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Nikt nie może robić ci zdjęć bez twojej zgody dla celów prywatnych. Nikt nie może bez zgody umieszczać twoich zdjęć w internecie.</a:t>
            </a:r>
          </a:p>
          <a:p>
            <a:pPr algn="ctr">
              <a:lnSpc>
                <a:spcPts val="4747"/>
              </a:lnSpc>
            </a:pPr>
          </a:p>
        </p:txBody>
      </p:sp>
      <p:grpSp>
        <p:nvGrpSpPr>
          <p:cNvPr name="Group 11" id="11"/>
          <p:cNvGrpSpPr/>
          <p:nvPr/>
        </p:nvGrpSpPr>
        <p:grpSpPr>
          <a:xfrm rot="0">
            <a:off x="16667943" y="1971990"/>
            <a:ext cx="11665617" cy="6028532"/>
            <a:chOff x="0" y="0"/>
            <a:chExt cx="15554156" cy="803804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046113" cy="8038042"/>
            </a:xfrm>
            <a:custGeom>
              <a:avLst/>
              <a:gdLst/>
              <a:ahLst/>
              <a:cxnLst/>
              <a:rect r="r" b="b" t="t" l="l"/>
              <a:pathLst>
                <a:path h="8038042" w="12046113">
                  <a:moveTo>
                    <a:pt x="0" y="0"/>
                  </a:moveTo>
                  <a:lnTo>
                    <a:pt x="12046113" y="0"/>
                  </a:lnTo>
                  <a:lnTo>
                    <a:pt x="12046113" y="8038042"/>
                  </a:lnTo>
                  <a:lnTo>
                    <a:pt x="0" y="8038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5742773" y="0"/>
              <a:ext cx="9811383" cy="8038042"/>
            </a:xfrm>
            <a:custGeom>
              <a:avLst/>
              <a:gdLst/>
              <a:ahLst/>
              <a:cxnLst/>
              <a:rect r="r" b="b" t="t" l="l"/>
              <a:pathLst>
                <a:path h="8038042" w="9811383">
                  <a:moveTo>
                    <a:pt x="0" y="0"/>
                  </a:moveTo>
                  <a:lnTo>
                    <a:pt x="9811383" y="0"/>
                  </a:lnTo>
                  <a:lnTo>
                    <a:pt x="9811383" y="8038042"/>
                  </a:lnTo>
                  <a:lnTo>
                    <a:pt x="0" y="8038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22776" t="0" r="0" b="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true" flipV="false" rot="0">
            <a:off x="14479649" y="7695224"/>
            <a:ext cx="2470837" cy="3440406"/>
          </a:xfrm>
          <a:custGeom>
            <a:avLst/>
            <a:gdLst/>
            <a:ahLst/>
            <a:cxnLst/>
            <a:rect r="r" b="b" t="t" l="l"/>
            <a:pathLst>
              <a:path h="3440406" w="2470837">
                <a:moveTo>
                  <a:pt x="2470837" y="0"/>
                </a:moveTo>
                <a:lnTo>
                  <a:pt x="0" y="0"/>
                </a:lnTo>
                <a:lnTo>
                  <a:pt x="0" y="3440406"/>
                </a:lnTo>
                <a:lnTo>
                  <a:pt x="2470837" y="3440406"/>
                </a:lnTo>
                <a:lnTo>
                  <a:pt x="247083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28538" y="-2253652"/>
            <a:ext cx="18768896" cy="13035852"/>
          </a:xfrm>
          <a:custGeom>
            <a:avLst/>
            <a:gdLst/>
            <a:ahLst/>
            <a:cxnLst/>
            <a:rect r="r" b="b" t="t" l="l"/>
            <a:pathLst>
              <a:path h="13035852" w="18768896">
                <a:moveTo>
                  <a:pt x="0" y="0"/>
                </a:moveTo>
                <a:lnTo>
                  <a:pt x="18768897" y="0"/>
                </a:lnTo>
                <a:lnTo>
                  <a:pt x="18768897" y="13035851"/>
                </a:lnTo>
                <a:lnTo>
                  <a:pt x="0" y="130358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311192" y="2948698"/>
            <a:ext cx="11665617" cy="6028532"/>
            <a:chOff x="0" y="0"/>
            <a:chExt cx="15554156" cy="803804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046113" cy="8038042"/>
            </a:xfrm>
            <a:custGeom>
              <a:avLst/>
              <a:gdLst/>
              <a:ahLst/>
              <a:cxnLst/>
              <a:rect r="r" b="b" t="t" l="l"/>
              <a:pathLst>
                <a:path h="8038042" w="12046113">
                  <a:moveTo>
                    <a:pt x="0" y="0"/>
                  </a:moveTo>
                  <a:lnTo>
                    <a:pt x="12046113" y="0"/>
                  </a:lnTo>
                  <a:lnTo>
                    <a:pt x="12046113" y="8038042"/>
                  </a:lnTo>
                  <a:lnTo>
                    <a:pt x="0" y="8038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5742773" y="0"/>
              <a:ext cx="9811383" cy="8038042"/>
            </a:xfrm>
            <a:custGeom>
              <a:avLst/>
              <a:gdLst/>
              <a:ahLst/>
              <a:cxnLst/>
              <a:rect r="r" b="b" t="t" l="l"/>
              <a:pathLst>
                <a:path h="8038042" w="9811383">
                  <a:moveTo>
                    <a:pt x="0" y="0"/>
                  </a:moveTo>
                  <a:lnTo>
                    <a:pt x="9811383" y="0"/>
                  </a:lnTo>
                  <a:lnTo>
                    <a:pt x="9811383" y="8038042"/>
                  </a:lnTo>
                  <a:lnTo>
                    <a:pt x="0" y="8038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22776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5806741" y="7022437"/>
            <a:ext cx="3762748" cy="3694335"/>
          </a:xfrm>
          <a:custGeom>
            <a:avLst/>
            <a:gdLst/>
            <a:ahLst/>
            <a:cxnLst/>
            <a:rect r="r" b="b" t="t" l="l"/>
            <a:pathLst>
              <a:path h="3694335" w="3762748">
                <a:moveTo>
                  <a:pt x="0" y="0"/>
                </a:moveTo>
                <a:lnTo>
                  <a:pt x="3762748" y="0"/>
                </a:lnTo>
                <a:lnTo>
                  <a:pt x="3762748" y="3694334"/>
                </a:lnTo>
                <a:lnTo>
                  <a:pt x="0" y="36943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637917" y="3958112"/>
            <a:ext cx="7012166" cy="4042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45"/>
              </a:lnSpc>
            </a:pPr>
          </a:p>
          <a:p>
            <a:pPr algn="ctr">
              <a:lnSpc>
                <a:spcPts val="4545"/>
              </a:lnSpc>
            </a:pPr>
            <a:r>
              <a:rPr lang="en-US" sz="4500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Szkolne komputery są zabezpieczone. Nieodpowiednie i szkodliwe treści są blokowane. Zgłoś, gdy zobaczysz coś nieodpowiedniego w internecie.</a:t>
            </a:r>
          </a:p>
          <a:p>
            <a:pPr algn="ctr">
              <a:lnSpc>
                <a:spcPts val="4545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2927412" y="1416262"/>
            <a:ext cx="12433175" cy="1181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60"/>
              </a:lnSpc>
            </a:pPr>
            <a:r>
              <a:rPr lang="en-US" sz="7800" spc="-156">
                <a:solidFill>
                  <a:srgbClr val="372929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Bezpieczny internet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6585853" y="5162550"/>
            <a:ext cx="1102262" cy="1893276"/>
          </a:xfrm>
          <a:custGeom>
            <a:avLst/>
            <a:gdLst/>
            <a:ahLst/>
            <a:cxnLst/>
            <a:rect r="r" b="b" t="t" l="l"/>
            <a:pathLst>
              <a:path h="1893276" w="1102262">
                <a:moveTo>
                  <a:pt x="0" y="0"/>
                </a:moveTo>
                <a:lnTo>
                  <a:pt x="1102262" y="0"/>
                </a:lnTo>
                <a:lnTo>
                  <a:pt x="1102262" y="1893276"/>
                </a:lnTo>
                <a:lnTo>
                  <a:pt x="0" y="18932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44107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-9590540" y="1971990"/>
            <a:ext cx="11665617" cy="6028532"/>
            <a:chOff x="0" y="0"/>
            <a:chExt cx="15554156" cy="803804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2046113" cy="8038042"/>
            </a:xfrm>
            <a:custGeom>
              <a:avLst/>
              <a:gdLst/>
              <a:ahLst/>
              <a:cxnLst/>
              <a:rect r="r" b="b" t="t" l="l"/>
              <a:pathLst>
                <a:path h="8038042" w="12046113">
                  <a:moveTo>
                    <a:pt x="0" y="0"/>
                  </a:moveTo>
                  <a:lnTo>
                    <a:pt x="12046113" y="0"/>
                  </a:lnTo>
                  <a:lnTo>
                    <a:pt x="12046113" y="8038042"/>
                  </a:lnTo>
                  <a:lnTo>
                    <a:pt x="0" y="8038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5742773" y="0"/>
              <a:ext cx="9811383" cy="8038042"/>
            </a:xfrm>
            <a:custGeom>
              <a:avLst/>
              <a:gdLst/>
              <a:ahLst/>
              <a:cxnLst/>
              <a:rect r="r" b="b" t="t" l="l"/>
              <a:pathLst>
                <a:path h="8038042" w="9811383">
                  <a:moveTo>
                    <a:pt x="0" y="0"/>
                  </a:moveTo>
                  <a:lnTo>
                    <a:pt x="9811383" y="0"/>
                  </a:lnTo>
                  <a:lnTo>
                    <a:pt x="9811383" y="8038042"/>
                  </a:lnTo>
                  <a:lnTo>
                    <a:pt x="0" y="8038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22776" t="0" r="0" b="0"/>
              </a:stretch>
            </a:blipFill>
          </p:spPr>
        </p:sp>
      </p:grpSp>
      <p:sp>
        <p:nvSpPr>
          <p:cNvPr name="Freeform 13" id="13"/>
          <p:cNvSpPr/>
          <p:nvPr/>
        </p:nvSpPr>
        <p:spPr>
          <a:xfrm flipH="true" flipV="false" rot="2022845">
            <a:off x="14461796" y="1012796"/>
            <a:ext cx="4169757" cy="902184"/>
          </a:xfrm>
          <a:custGeom>
            <a:avLst/>
            <a:gdLst/>
            <a:ahLst/>
            <a:cxnLst/>
            <a:rect r="r" b="b" t="t" l="l"/>
            <a:pathLst>
              <a:path h="902184" w="4169757">
                <a:moveTo>
                  <a:pt x="4169757" y="0"/>
                </a:moveTo>
                <a:lnTo>
                  <a:pt x="0" y="0"/>
                </a:lnTo>
                <a:lnTo>
                  <a:pt x="0" y="902183"/>
                </a:lnTo>
                <a:lnTo>
                  <a:pt x="4169757" y="902183"/>
                </a:lnTo>
                <a:lnTo>
                  <a:pt x="4169757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0">
            <a:off x="839659" y="7695224"/>
            <a:ext cx="2470837" cy="3440406"/>
          </a:xfrm>
          <a:custGeom>
            <a:avLst/>
            <a:gdLst/>
            <a:ahLst/>
            <a:cxnLst/>
            <a:rect r="r" b="b" t="t" l="l"/>
            <a:pathLst>
              <a:path h="3440406" w="2470837">
                <a:moveTo>
                  <a:pt x="2470837" y="0"/>
                </a:moveTo>
                <a:lnTo>
                  <a:pt x="0" y="0"/>
                </a:lnTo>
                <a:lnTo>
                  <a:pt x="0" y="3440406"/>
                </a:lnTo>
                <a:lnTo>
                  <a:pt x="2470837" y="3440406"/>
                </a:lnTo>
                <a:lnTo>
                  <a:pt x="247083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DAGrWmVG5JE</dc:identifier>
  <dcterms:modified xsi:type="dcterms:W3CDTF">2011-08-01T06:04:30Z</dcterms:modified>
  <cp:revision>1</cp:revision>
  <dc:title>Prezentacja standardy</dc:title>
</cp:coreProperties>
</file>