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2" r:id="rId1"/>
  </p:sldMasterIdLst>
  <p:sldIdLst>
    <p:sldId id="256" r:id="rId2"/>
    <p:sldId id="257" r:id="rId3"/>
    <p:sldId id="261" r:id="rId4"/>
    <p:sldId id="258" r:id="rId5"/>
    <p:sldId id="263" r:id="rId6"/>
    <p:sldId id="266" r:id="rId7"/>
    <p:sldId id="268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C920AD3-B75C-4259-A844-883374B6727F}" type="datetimeFigureOut">
              <a:rPr lang="pl-PL" smtClean="0"/>
              <a:pPr/>
              <a:t>2021-10-29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A50A547-BE57-4F30-9DE0-7FBEE295C0A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68939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0AD3-B75C-4259-A844-883374B6727F}" type="datetimeFigureOut">
              <a:rPr lang="pl-PL" smtClean="0"/>
              <a:pPr/>
              <a:t>2021-10-29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A547-BE57-4F30-9DE0-7FBEE295C0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20453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0AD3-B75C-4259-A844-883374B6727F}" type="datetimeFigureOut">
              <a:rPr lang="pl-PL" smtClean="0"/>
              <a:pPr/>
              <a:t>2021-10-29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A547-BE57-4F30-9DE0-7FBEE295C0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1994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0AD3-B75C-4259-A844-883374B6727F}" type="datetimeFigureOut">
              <a:rPr lang="pl-PL" smtClean="0"/>
              <a:pPr/>
              <a:t>2021-10-29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A547-BE57-4F30-9DE0-7FBEE295C0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2603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C920AD3-B75C-4259-A844-883374B6727F}" type="datetimeFigureOut">
              <a:rPr lang="pl-PL" smtClean="0"/>
              <a:pPr/>
              <a:t>2021-10-29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A50A547-BE57-4F30-9DE0-7FBEE295C0A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="" xmlns:p14="http://schemas.microsoft.com/office/powerpoint/2010/main" val="572728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0AD3-B75C-4259-A844-883374B6727F}" type="datetimeFigureOut">
              <a:rPr lang="pl-PL" smtClean="0"/>
              <a:pPr/>
              <a:t>2021-10-29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A547-BE57-4F30-9DE0-7FBEE295C0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42054176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0AD3-B75C-4259-A844-883374B6727F}" type="datetimeFigureOut">
              <a:rPr lang="pl-PL" smtClean="0"/>
              <a:pPr/>
              <a:t>2021-10-29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A547-BE57-4F30-9DE0-7FBEE295C0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86901580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0AD3-B75C-4259-A844-883374B6727F}" type="datetimeFigureOut">
              <a:rPr lang="pl-PL" smtClean="0"/>
              <a:pPr/>
              <a:t>2021-10-29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A547-BE57-4F30-9DE0-7FBEE295C0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98959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20AD3-B75C-4259-A844-883374B6727F}" type="datetimeFigureOut">
              <a:rPr lang="pl-PL" smtClean="0"/>
              <a:pPr/>
              <a:t>2021-10-29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0A547-BE57-4F30-9DE0-7FBEE295C0A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507195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4C920AD3-B75C-4259-A844-883374B6727F}" type="datetimeFigureOut">
              <a:rPr lang="pl-PL" smtClean="0"/>
              <a:pPr/>
              <a:t>2021-10-29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EA50A547-BE57-4F30-9DE0-7FBEE295C0A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90303529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4C920AD3-B75C-4259-A844-883374B6727F}" type="datetimeFigureOut">
              <a:rPr lang="pl-PL" smtClean="0"/>
              <a:pPr/>
              <a:t>2021-10-29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EA50A547-BE57-4F30-9DE0-7FBEE295C0A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124611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C920AD3-B75C-4259-A844-883374B6727F}" type="datetimeFigureOut">
              <a:rPr lang="pl-PL" smtClean="0"/>
              <a:pPr/>
              <a:t>2021-10-29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A50A547-BE57-4F30-9DE0-7FBEE295C0AD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="" xmlns:p14="http://schemas.microsoft.com/office/powerpoint/2010/main" val="314319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3999" r:id="rId7"/>
    <p:sldLayoutId id="2147484000" r:id="rId8"/>
    <p:sldLayoutId id="2147484001" r:id="rId9"/>
    <p:sldLayoutId id="2147484002" r:id="rId10"/>
    <p:sldLayoutId id="214748400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0" pos="594">
          <p15:clr>
            <a:srgbClr val="F26B43"/>
          </p15:clr>
        </p15:guide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ksiegarnia-tuliszkow.pl/kiermasz-ksiazki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507524" cy="3461198"/>
          </a:xfrm>
        </p:spPr>
        <p:txBody>
          <a:bodyPr/>
          <a:lstStyle/>
          <a:p>
            <a:r>
              <a:rPr lang="pl-PL" dirty="0"/>
              <a:t>Kiermasz Książki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61284" y="4725143"/>
            <a:ext cx="6034030" cy="1996333"/>
          </a:xfrm>
        </p:spPr>
        <p:txBody>
          <a:bodyPr>
            <a:noAutofit/>
          </a:bodyPr>
          <a:lstStyle/>
          <a:p>
            <a:r>
              <a:rPr lang="pl-PL" sz="2000" dirty="0"/>
              <a:t>w Bibliotece </a:t>
            </a:r>
          </a:p>
          <a:p>
            <a:r>
              <a:rPr lang="pl-PL" sz="2000" dirty="0"/>
              <a:t>Zespołu Placówek Oświatowych </a:t>
            </a:r>
          </a:p>
          <a:p>
            <a:r>
              <a:rPr lang="pl-PL" sz="2000" dirty="0"/>
              <a:t>w Kurzelowie</a:t>
            </a:r>
          </a:p>
        </p:txBody>
      </p:sp>
      <p:pic>
        <p:nvPicPr>
          <p:cNvPr id="4" name="Obraz 3" descr="imag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947" y="332656"/>
            <a:ext cx="1965759" cy="1965759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4351" y="836713"/>
            <a:ext cx="7797662" cy="237882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Co roku biblioteka szkolna w ZPO w Kurzelowie </a:t>
            </a:r>
          </a:p>
          <a:p>
            <a:pPr marL="0" indent="0">
              <a:buNone/>
            </a:pPr>
            <a:r>
              <a:rPr lang="pl-PL" sz="2400" dirty="0"/>
              <a:t>we współpracy z Księgarnią Książki w Tuliszkowie </a:t>
            </a:r>
          </a:p>
          <a:p>
            <a:pPr marL="0" indent="0">
              <a:buNone/>
            </a:pPr>
            <a:r>
              <a:rPr lang="pl-PL" sz="2400" dirty="0"/>
              <a:t> organizuje kiermasz książki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400" dirty="0"/>
              <a:t>W br. szkolnym kiermasz zorganizowany jest pod hasłem:</a:t>
            </a:r>
          </a:p>
          <a:p>
            <a:pPr marL="0" indent="0">
              <a:buNone/>
            </a:pPr>
            <a:r>
              <a:rPr lang="pl-PL" sz="2400" dirty="0">
                <a:solidFill>
                  <a:schemeClr val="accent5">
                    <a:lumMod val="75000"/>
                  </a:schemeClr>
                </a:solidFill>
              </a:rPr>
              <a:t>„Zamiast pączka lepsza książka”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ED0E1706-99A6-42B4-B742-6F2D187D8F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463882"/>
            <a:ext cx="4794206" cy="349192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2"/>
          </p:nvPr>
        </p:nvSpPr>
        <p:spPr>
          <a:xfrm>
            <a:off x="629842" y="4581128"/>
            <a:ext cx="5886374" cy="1725248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Tematyka książek jest dostępna dla czytelnika  </a:t>
            </a:r>
            <a:br>
              <a:rPr lang="pl-PL" sz="2400" dirty="0"/>
            </a:br>
            <a:r>
              <a:rPr lang="pl-PL" sz="2400" dirty="0"/>
              <a:t>w każdym </a:t>
            </a:r>
            <a:r>
              <a:rPr lang="pl-PL" sz="2400" dirty="0" smtClean="0"/>
              <a:t>wieku</a:t>
            </a:r>
            <a:endParaRPr lang="pl-PL" sz="2400" dirty="0"/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Cena książek również przystępna dla </a:t>
            </a:r>
            <a:r>
              <a:rPr lang="pl-PL" sz="2400" dirty="0" smtClean="0"/>
              <a:t>każdego</a:t>
            </a:r>
            <a:endParaRPr lang="pl-PL" sz="2400" dirty="0"/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32890383-BA08-47FC-82AF-E696596BF8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51624"/>
            <a:ext cx="5004048" cy="3594512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71600" y="980729"/>
            <a:ext cx="4391732" cy="208823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 książki uczą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 wzbogacają słownictwo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 wyobraźnię dzieci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400" dirty="0"/>
              <a:t> wspomagają ich rozwój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4C5BBBC2-065D-4852-B4E7-05730D6452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892" y="836712"/>
            <a:ext cx="2832757" cy="5544616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="" xmlns:a16="http://schemas.microsoft.com/office/drawing/2014/main" id="{A40895CE-A090-490D-97AB-F655E3D8A7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13511"/>
            <a:ext cx="4848981" cy="3636736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D1C5D667-F4F2-4C3F-ACEC-871F1E792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320952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9B5EFC3E-FE39-452C-B2C7-B5FD40325D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7524" y="2135761"/>
            <a:ext cx="4320481" cy="3240361"/>
          </a:xfrm>
        </p:spPr>
      </p:pic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A609E091-99F7-4575-89A5-3356436906AE}"/>
              </a:ext>
            </a:extLst>
          </p:cNvPr>
          <p:cNvSpPr txBox="1"/>
          <p:nvPr/>
        </p:nvSpPr>
        <p:spPr>
          <a:xfrm>
            <a:off x="1763688" y="764704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Kiermasz cieszy się duży zainteresowaniem uczniów, rodziców i nauczycieli.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="" xmlns:a16="http://schemas.microsoft.com/office/drawing/2014/main" id="{C578BC23-5A6D-41EA-9F86-4CB8291920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0011" y="2629137"/>
            <a:ext cx="4320480" cy="3240360"/>
          </a:xfrm>
        </p:spPr>
      </p:pic>
    </p:spTree>
    <p:extLst>
      <p:ext uri="{BB962C8B-B14F-4D97-AF65-F5344CB8AC3E}">
        <p14:creationId xmlns="" xmlns:p14="http://schemas.microsoft.com/office/powerpoint/2010/main" val="49766329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="" xmlns:a16="http://schemas.microsoft.com/office/drawing/2014/main" id="{F0DECCDC-6B83-41D5-A554-6BC3CBB92DA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320" y="2318688"/>
            <a:ext cx="4943036" cy="3707277"/>
          </a:xfrm>
        </p:spPr>
      </p:pic>
      <p:pic>
        <p:nvPicPr>
          <p:cNvPr id="11" name="Symbol zastępczy zawartości 10">
            <a:extLst>
              <a:ext uri="{FF2B5EF4-FFF2-40B4-BE49-F238E27FC236}">
                <a16:creationId xmlns="" xmlns:a16="http://schemas.microsoft.com/office/drawing/2014/main" id="{15B7C014-0E67-4F28-BE6E-18EAFA3B7E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42927" y="1022544"/>
            <a:ext cx="4943038" cy="3707278"/>
          </a:xfrm>
        </p:spPr>
      </p:pic>
    </p:spTree>
    <p:extLst>
      <p:ext uri="{BB962C8B-B14F-4D97-AF65-F5344CB8AC3E}">
        <p14:creationId xmlns="" xmlns:p14="http://schemas.microsoft.com/office/powerpoint/2010/main" val="23580116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="" xmlns:a16="http://schemas.microsoft.com/office/drawing/2014/main" id="{29883C2F-6E07-4CE3-A7FD-B7ACCB13B651}"/>
              </a:ext>
            </a:extLst>
          </p:cNvPr>
          <p:cNvSpPr txBox="1"/>
          <p:nvPr/>
        </p:nvSpPr>
        <p:spPr>
          <a:xfrm>
            <a:off x="1187624" y="1700808"/>
            <a:ext cx="655272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dirty="0"/>
              <a:t>    </a:t>
            </a:r>
            <a:r>
              <a:rPr lang="pl-PL" sz="3200" dirty="0"/>
              <a:t>Zapraszamy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do odwiedzenia biblioteki szkolnej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zapoznania się z nowościami czytelniczymi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uzupełnieniem własnej biblioteczki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zakupem książki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dirty="0"/>
              <a:t>Zapraszamy również do odwiedzenia strony:</a:t>
            </a:r>
          </a:p>
          <a:p>
            <a:pPr marL="0" indent="0">
              <a:buNone/>
            </a:pPr>
            <a:r>
              <a:rPr lang="pl-PL" sz="2400" u="sng" dirty="0">
                <a:hlinkClick r:id="rId2"/>
              </a:rPr>
              <a:t>https://ksiegarnia-tuliszkow.pl/kiermasz-ksiazki</a:t>
            </a:r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151103333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naczek">
  <a:themeElements>
    <a:clrScheme name="Znacz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czek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62</TotalTime>
  <Words>99</Words>
  <Application>Microsoft Office PowerPoint</Application>
  <PresentationFormat>Pokaz na ekranie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Znaczek</vt:lpstr>
      <vt:lpstr>Kiermasz Książki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Kiermasz Książki</dc:title>
  <dc:creator>Biblioteka</dc:creator>
  <cp:lastModifiedBy>Biblioteka</cp:lastModifiedBy>
  <cp:revision>6</cp:revision>
  <dcterms:created xsi:type="dcterms:W3CDTF">2021-10-27T09:08:46Z</dcterms:created>
  <dcterms:modified xsi:type="dcterms:W3CDTF">2021-10-29T06:52:01Z</dcterms:modified>
</cp:coreProperties>
</file>