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2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5" name="Shape 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>
            <a:off y="0" x="0"/>
            <a:ext cy="5176499" cx="91440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9" name="Shape 9"/>
          <p:cNvSpPr/>
          <p:nvPr/>
        </p:nvSpPr>
        <p:spPr>
          <a:xfrm flipH="1">
            <a:off y="12039" x="-3832"/>
            <a:ext cy="5165065" cx="10925833"/>
          </a:xfrm>
          <a:custGeom>
            <a:pathLst>
              <a:path w="24279631" extrusionOk="0" h="6863875">
                <a:moveTo>
                  <a:pt y="0" x="9291599"/>
                </a:moveTo>
                <a:lnTo>
                  <a:pt y="5875" x="24279631"/>
                </a:lnTo>
                <a:lnTo>
                  <a:pt y="6863875" x="24250422"/>
                </a:lnTo>
                <a:lnTo>
                  <a:pt y="6858000" x="8740466"/>
                </a:lnTo>
                <a:cubicBezTo>
                  <a:pt y="3062308" x="0"/>
                  <a:pt y="312298" x="7449035"/>
                  <a:pt y="0" x="9291599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0" name="Shape 10"/>
          <p:cNvSpPr/>
          <p:nvPr/>
        </p:nvSpPr>
        <p:spPr>
          <a:xfrm flipH="1">
            <a:off y="660" x="14659"/>
            <a:ext cy="5165065" cx="10500940"/>
          </a:xfrm>
          <a:custGeom>
            <a:pathLst>
              <a:path w="24279631" extrusionOk="0" h="6863875">
                <a:moveTo>
                  <a:pt y="0" x="9291599"/>
                </a:moveTo>
                <a:lnTo>
                  <a:pt y="5875" x="24279631"/>
                </a:lnTo>
                <a:lnTo>
                  <a:pt y="6863875" x="24250422"/>
                </a:lnTo>
                <a:lnTo>
                  <a:pt y="6858000" x="8740466"/>
                </a:lnTo>
                <a:cubicBezTo>
                  <a:pt y="3062308" x="0"/>
                  <a:pt y="312298" x="7449035"/>
                  <a:pt y="0" x="9291599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/>
        </p:txBody>
      </p:sp>
      <p:sp>
        <p:nvSpPr>
          <p:cNvPr id="11" name="Shape 11"/>
          <p:cNvSpPr/>
          <p:nvPr/>
        </p:nvSpPr>
        <p:spPr>
          <a:xfrm>
            <a:off y="-661" x="-846666"/>
            <a:ext cy="5176308" cx="2167466"/>
          </a:xfrm>
          <a:custGeom>
            <a:pathLst>
              <a:path w="2167467" extrusionOk="0" h="6180667">
                <a:moveTo>
                  <a:pt y="0" x="939800"/>
                </a:moveTo>
                <a:lnTo>
                  <a:pt y="5881" x="1905000"/>
                </a:lnTo>
                <a:cubicBezTo>
                  <a:pt y="1035992" x="2167467"/>
                  <a:pt y="1848556" x="0"/>
                  <a:pt y="6180667" x="1896533"/>
                </a:cubicBezTo>
                <a:lnTo>
                  <a:pt y="6180667" x="939800"/>
                </a:lnTo>
                <a:lnTo>
                  <a:pt y="0" x="93980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2" name="Shape 12"/>
          <p:cNvSpPr/>
          <p:nvPr/>
        </p:nvSpPr>
        <p:spPr>
          <a:xfrm rot="10800000" flipH="1">
            <a:off y="131" x="-524933"/>
            <a:ext cy="5176308" cx="1403434"/>
          </a:xfrm>
          <a:custGeom>
            <a:pathLst>
              <a:path w="2167467" extrusionOk="0" h="6180667">
                <a:moveTo>
                  <a:pt y="0" x="939800"/>
                </a:moveTo>
                <a:lnTo>
                  <a:pt y="5881" x="1905000"/>
                </a:lnTo>
                <a:cubicBezTo>
                  <a:pt y="1035992" x="2167467"/>
                  <a:pt y="1848556" x="0"/>
                  <a:pt y="6180667" x="1896533"/>
                </a:cubicBezTo>
                <a:lnTo>
                  <a:pt y="6180667" x="939800"/>
                </a:lnTo>
                <a:lnTo>
                  <a:pt y="0" x="93980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3" name="Shape 13"/>
          <p:cNvSpPr txBox="1"/>
          <p:nvPr>
            <p:ph type="ctrTitle"/>
          </p:nvPr>
        </p:nvSpPr>
        <p:spPr>
          <a:xfrm>
            <a:off y="1242060" x="1082040"/>
            <a:ext cy="1102500" cx="70509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r" indent="304800"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algn="r" indent="304800"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algn="r" indent="304800"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algn="r" indent="304800"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algn="r" indent="304800"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algn="r" indent="304800"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algn="r" indent="304800"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algn="r" indent="304800"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algn="r" indent="304800"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y="2423159" x="1082040"/>
            <a:ext cy="694199" cx="70358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r" indent="152400" marL="0"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 algn="r" indent="1524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 algn="r" indent="152400" marL="0">
              <a:spcBef>
                <a:spcPts val="0"/>
              </a:spcBef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3pPr>
            <a:lvl4pPr algn="r" indent="1524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 algn="r" indent="1524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 algn="r" indent="1524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 algn="r" indent="1524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 algn="r" indent="1524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 algn="r" indent="1524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5" name="Shape 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" name="Shape 16"/>
          <p:cNvSpPr/>
          <p:nvPr/>
        </p:nvSpPr>
        <p:spPr>
          <a:xfrm rot="10800000" flipH="1">
            <a:off y="-16424" x="-348182"/>
            <a:ext cy="5159924" cx="1723519"/>
          </a:xfrm>
          <a:custGeom>
            <a:pathLst>
              <a:path w="4476675" extrusionOk="0" h="6879900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y="1244242" x="457200"/>
            <a:ext cy="36303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8" name="Shape 18"/>
          <p:cNvSpPr/>
          <p:nvPr/>
        </p:nvSpPr>
        <p:spPr>
          <a:xfrm rot="10800000" flipH="1">
            <a:off y="774" x="-1118653"/>
            <a:ext cy="5142725" cx="3100650"/>
          </a:xfrm>
          <a:custGeom>
            <a:pathLst>
              <a:path w="8053639" extrusionOk="0" h="6879900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9" name="Shape 19"/>
          <p:cNvSpPr/>
          <p:nvPr/>
        </p:nvSpPr>
        <p:spPr>
          <a:xfrm rot="10800000">
            <a:off y="-9550" x="8088846"/>
            <a:ext cy="5153050" cx="1100667"/>
          </a:xfrm>
          <a:custGeom>
            <a:pathLst>
              <a:path w="1100668" extrusionOk="0" h="6916846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y="205978" x="457200"/>
            <a:ext cy="9942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" name="Shape 22"/>
          <p:cNvSpPr/>
          <p:nvPr/>
        </p:nvSpPr>
        <p:spPr>
          <a:xfrm rot="10800000" flipH="1">
            <a:off y="-16424" x="-348182"/>
            <a:ext cy="5159924" cx="1723519"/>
          </a:xfrm>
          <a:custGeom>
            <a:pathLst>
              <a:path w="4476675" extrusionOk="0" h="6879900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3" name="Shape 23"/>
          <p:cNvSpPr/>
          <p:nvPr/>
        </p:nvSpPr>
        <p:spPr>
          <a:xfrm rot="10800000" flipH="1">
            <a:off y="774" x="-1118653"/>
            <a:ext cy="5142725" cx="3100650"/>
          </a:xfrm>
          <a:custGeom>
            <a:pathLst>
              <a:path w="8053639" extrusionOk="0" h="6879900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4" name="Shape 24"/>
          <p:cNvSpPr/>
          <p:nvPr/>
        </p:nvSpPr>
        <p:spPr>
          <a:xfrm rot="10800000">
            <a:off y="-9550" x="8088846"/>
            <a:ext cy="5153050" cx="1100667"/>
          </a:xfrm>
          <a:custGeom>
            <a:pathLst>
              <a:path w="1100668" extrusionOk="0" h="6916846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5" name="Shape 25"/>
          <p:cNvSpPr txBox="1"/>
          <p:nvPr>
            <p:ph type="title"/>
          </p:nvPr>
        </p:nvSpPr>
        <p:spPr>
          <a:xfrm>
            <a:off y="205978" x="457200"/>
            <a:ext cy="9942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y="1244242" x="457200"/>
            <a:ext cy="3630300" cx="40385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/>
        </p:txBody>
      </p:sp>
      <p:sp>
        <p:nvSpPr>
          <p:cNvPr id="27" name="Shape 27"/>
          <p:cNvSpPr txBox="1"/>
          <p:nvPr>
            <p:ph idx="2" type="body"/>
          </p:nvPr>
        </p:nvSpPr>
        <p:spPr>
          <a:xfrm>
            <a:off y="1244242" x="4648200"/>
            <a:ext cy="3630300" cx="40385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/>
          <p:nvPr/>
        </p:nvSpPr>
        <p:spPr>
          <a:xfrm rot="10800000" flipH="1">
            <a:off y="-16424" x="-348182"/>
            <a:ext cy="5159924" cx="1723519"/>
          </a:xfrm>
          <a:custGeom>
            <a:pathLst>
              <a:path w="4476675" extrusionOk="0" h="6879900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0" name="Shape 30"/>
          <p:cNvSpPr/>
          <p:nvPr/>
        </p:nvSpPr>
        <p:spPr>
          <a:xfrm rot="10800000" flipH="1">
            <a:off y="774" x="-1118653"/>
            <a:ext cy="5142725" cx="3100650"/>
          </a:xfrm>
          <a:custGeom>
            <a:pathLst>
              <a:path w="8053639" extrusionOk="0" h="6879900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1" name="Shape 31"/>
          <p:cNvSpPr/>
          <p:nvPr/>
        </p:nvSpPr>
        <p:spPr>
          <a:xfrm rot="10800000">
            <a:off y="-9550" x="8088846"/>
            <a:ext cy="5153050" cx="1100667"/>
          </a:xfrm>
          <a:custGeom>
            <a:pathLst>
              <a:path w="1100668" extrusionOk="0" h="6916846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2" name="Shape 32"/>
          <p:cNvSpPr txBox="1"/>
          <p:nvPr>
            <p:ph type="title"/>
          </p:nvPr>
        </p:nvSpPr>
        <p:spPr>
          <a:xfrm>
            <a:off y="205978" x="457200"/>
            <a:ext cy="9942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34" name="Shape 34"/>
          <p:cNvGrpSpPr/>
          <p:nvPr/>
        </p:nvGrpSpPr>
        <p:grpSpPr>
          <a:xfrm>
            <a:off y="3700039" x="-6264"/>
            <a:ext cy="2325488" cx="9150267"/>
            <a:chOff y="4933386" x="-6264"/>
            <a:chExt cy="3100650" cx="9150267"/>
          </a:xfrm>
        </p:grpSpPr>
        <p:sp>
          <p:nvSpPr>
            <p:cNvPr id="35" name="Shape 35"/>
            <p:cNvSpPr/>
            <p:nvPr/>
          </p:nvSpPr>
          <p:spPr>
            <a:xfrm>
              <a:off y="5537200" x="-7"/>
              <a:ext cy="1574769" cx="9144008"/>
            </a:xfrm>
            <a:custGeom>
              <a:pathLst>
                <a:path w="9144009" extrusionOk="0" h="1257301">
                  <a:moveTo>
                    <a:pt y="266700" x="5"/>
                  </a:moveTo>
                  <a:cubicBezTo>
                    <a:pt y="1257301" x="8115305"/>
                    <a:pt y="0" x="7620009"/>
                    <a:pt y="186267" x="9144009"/>
                  </a:cubicBezTo>
                  <a:cubicBezTo>
                    <a:pt y="441678" x="9144008"/>
                    <a:pt y="818763" x="9143998"/>
                    <a:pt y="1074174" x="9143997"/>
                  </a:cubicBezTo>
                  <a:lnTo>
                    <a:pt y="1086874" x="0"/>
                  </a:lnTo>
                  <a:cubicBezTo>
                    <a:pt y="854041" x="0"/>
                    <a:pt y="499533" x="5"/>
                    <a:pt y="266700" x="5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t="50%" b="50%" r="50%" l="50%"/>
              </a:path>
              <a:tileRect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36" name="Shape 36"/>
            <p:cNvSpPr/>
            <p:nvPr/>
          </p:nvSpPr>
          <p:spPr>
            <a:xfrm rot="5400000" flipH="1">
              <a:off y="1908578" x="3018543"/>
              <a:ext cy="9150266" cx="3100650"/>
            </a:xfrm>
            <a:custGeom>
              <a:pathLst>
                <a:path w="8053639" extrusionOk="0" h="6879900">
                  <a:moveTo>
                    <a:pt y="16025" x="4696126"/>
                  </a:moveTo>
                  <a:lnTo>
                    <a:pt y="0" x="2920537"/>
                  </a:lnTo>
                  <a:cubicBezTo>
                    <a:pt y="2293300" x="2927053"/>
                    <a:pt y="4586600" x="2933568"/>
                    <a:pt y="6879900" x="2940084"/>
                  </a:cubicBezTo>
                  <a:lnTo>
                    <a:pt y="6861462" x="4085318"/>
                  </a:lnTo>
                  <a:cubicBezTo>
                    <a:pt y="4651267" x="8053639"/>
                    <a:pt y="3113439" x="0"/>
                    <a:pt y="16025" x="4696126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%" r="100%"/>
              </a:path>
              <a:tileRect b="-100%" l="-100%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37" name="Shape 37"/>
            <p:cNvSpPr/>
            <p:nvPr/>
          </p:nvSpPr>
          <p:spPr>
            <a:xfrm>
              <a:off y="5740400" x="-7"/>
              <a:ext cy="1574769" cx="9144010"/>
            </a:xfrm>
            <a:custGeom>
              <a:pathLst>
                <a:path w="9144011" extrusionOk="0" h="1257301">
                  <a:moveTo>
                    <a:pt y="266700" x="7"/>
                  </a:moveTo>
                  <a:cubicBezTo>
                    <a:pt y="1257301" x="8115307"/>
                    <a:pt y="0" x="7620011"/>
                    <a:pt y="186267" x="9144011"/>
                  </a:cubicBezTo>
                  <a:lnTo>
                    <a:pt y="921775" x="9144011"/>
                  </a:lnTo>
                  <a:lnTo>
                    <a:pt y="931914" x="0"/>
                  </a:lnTo>
                  <a:cubicBezTo>
                    <a:pt y="699081" x="0"/>
                    <a:pt y="499533" x="7"/>
                    <a:pt y="266700" x="7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t="50%" b="50%" r="50%" l="50%"/>
              </a:path>
              <a:tileRect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sp>
        <p:nvSpPr>
          <p:cNvPr id="38" name="Shape 38"/>
          <p:cNvSpPr txBox="1"/>
          <p:nvPr>
            <p:ph idx="1" type="body"/>
          </p:nvPr>
        </p:nvSpPr>
        <p:spPr>
          <a:xfrm>
            <a:off y="4025503" x="1792288"/>
            <a:ext cy="603599" cx="5486399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 algn="ctr" indent="152400" marL="0">
              <a:buSzPct val="100000"/>
              <a:buNone/>
              <a:defRPr sz="24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9942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indent="254000" marL="0"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254000" marL="0"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254000" marL="0"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254000" marL="0"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254000" marL="0"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254000" marL="0"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254000" marL="0"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254000" marL="0"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254000" marL="0"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95400" x="457200"/>
            <a:ext cy="33945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39700" marL="342900">
              <a:buClr>
                <a:schemeClr val="dk2"/>
              </a:buClr>
              <a:buSzPct val="100000"/>
              <a:buFont typeface="Trebuchet MS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07950" marL="742950">
              <a:spcBef>
                <a:spcPts val="560"/>
              </a:spcBef>
              <a:buClr>
                <a:schemeClr val="dk2"/>
              </a:buClr>
              <a:buSzPct val="100000"/>
              <a:buFont typeface="Trebuchet MS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76200" marL="1143000"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01600" marL="1600200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01600" marL="2057400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01600" marL="2514600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01600" marL="2971800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01600" marL="3429000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01600" marL="3886200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11.jp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7.jp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8.jp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9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6.jp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4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3.jp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5.jp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10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 txBox="1"/>
          <p:nvPr>
            <p:ph type="ctrTitle"/>
          </p:nvPr>
        </p:nvSpPr>
        <p:spPr>
          <a:xfrm>
            <a:off y="1242060" x="1082040"/>
            <a:ext cy="1102500" cx="70509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pl"/>
              <a:t>Pierwszy dzień wiosny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93" name="Shape 9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0" x="-12"/>
            <a:ext cy="5143500" cx="3857625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Shape 94"/>
          <p:cNvSpPr txBox="1"/>
          <p:nvPr/>
        </p:nvSpPr>
        <p:spPr>
          <a:xfrm>
            <a:off y="71250" x="3942600"/>
            <a:ext cy="4880699" cx="31349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lang="pl"/>
              <a:t>Różowy Kuba i różowa Martyna!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>
              <a:buNone/>
            </a:pPr>
            <a:r>
              <a:rPr lang="pl"/>
              <a:t>fot. Konrad Michalczyk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 txBox="1"/>
          <p:nvPr/>
        </p:nvSpPr>
        <p:spPr>
          <a:xfrm>
            <a:off y="546275" x="1021200"/>
            <a:ext cy="3419999" cx="51303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7200" lang="pl">
                <a:solidFill>
                  <a:srgbClr val="FF00FF"/>
                </a:solidFill>
              </a:rPr>
              <a:t>Sesja z różowym Kubusiem!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y="4037600" x="6056425"/>
            <a:ext cy="854999" cx="2517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pl"/>
              <a:t>Jak on to uznał:</a:t>
            </a:r>
          </a:p>
          <a:p>
            <a:pPr>
              <a:buNone/>
            </a:pPr>
            <a:r>
              <a:rPr lang="pl"/>
              <a:t>“Różowa wiosna ♥ jak się bawić to na całego :D “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105" name="Shape 10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0" x="-12"/>
            <a:ext cy="5143500" cx="3857625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Shape 106"/>
          <p:cNvSpPr txBox="1"/>
          <p:nvPr/>
        </p:nvSpPr>
        <p:spPr>
          <a:xfrm>
            <a:off y="237500" x="4108850"/>
            <a:ext cy="4738199" cx="24819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lang="pl"/>
              <a:t>Różowy Kubuś!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 rtl="0" lvl="0">
              <a:buNone/>
            </a:pPr>
            <a:r>
              <a:rPr lang="pl"/>
              <a:t>fot. Magdalena Krajewska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111" name="Shape 11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0" x="-12"/>
            <a:ext cy="5143500" cx="3857625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Shape 112"/>
          <p:cNvSpPr txBox="1"/>
          <p:nvPr/>
        </p:nvSpPr>
        <p:spPr>
          <a:xfrm>
            <a:off y="190000" x="3966350"/>
            <a:ext cy="4785899" cx="32774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lang="pl"/>
              <a:t>Różowy Kubuś!</a:t>
            </a:r>
          </a:p>
          <a:p>
            <a:pPr rtl="0" lvl="0">
              <a:buNone/>
            </a:pPr>
            <a:r>
              <a:rPr b="1" lang="pl"/>
              <a:t>-Czego by was tu nauczyć?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>
              <a:buNone/>
            </a:pPr>
            <a:r>
              <a:rPr lang="pl"/>
              <a:t>fot. Magdalena Krajewska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117" name="Shape 11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0" x="-12"/>
            <a:ext cy="5143500" cx="3857625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Shape 118"/>
          <p:cNvSpPr txBox="1"/>
          <p:nvPr/>
        </p:nvSpPr>
        <p:spPr>
          <a:xfrm>
            <a:off y="35625" x="4144500"/>
            <a:ext cy="4916400" cx="27074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lang="pl"/>
              <a:t>Różowy Kubuś!</a:t>
            </a:r>
          </a:p>
          <a:p>
            <a:pPr rtl="0" lvl="0">
              <a:buNone/>
            </a:pPr>
            <a:r>
              <a:rPr b="1" lang="pl"/>
              <a:t>-Stać! Bo strzelam! :D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>
              <a:buNone/>
            </a:pPr>
            <a:r>
              <a:rPr lang="pl"/>
              <a:t>fot. Konrad Michalczyk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" name="Shape 123"/>
          <p:cNvSpPr txBox="1"/>
          <p:nvPr/>
        </p:nvSpPr>
        <p:spPr>
          <a:xfrm>
            <a:off y="3218225" x="5498275"/>
            <a:ext cy="1650599" cx="33369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r" rtl="0" lvl="0">
              <a:buNone/>
            </a:pPr>
            <a:r>
              <a:rPr lang="pl"/>
              <a:t>Prezentację wykonał:</a:t>
            </a:r>
          </a:p>
          <a:p>
            <a:pPr algn="r" rtl="0" lvl="0">
              <a:buNone/>
            </a:pPr>
            <a:r>
              <a:rPr lang="pl"/>
              <a:t>Dawid Kędzierski</a:t>
            </a:r>
          </a:p>
          <a:p>
            <a:r>
              <a:t/>
            </a:r>
          </a:p>
          <a:p>
            <a:r>
              <a:t/>
            </a:r>
          </a:p>
          <a:p>
            <a:pPr algn="r" rtl="0" lvl="0">
              <a:buNone/>
            </a:pPr>
            <a:r>
              <a:rPr lang="pl"/>
              <a:t>“Jest róż jest impreza”</a:t>
            </a:r>
          </a:p>
        </p:txBody>
      </p:sp>
      <p:pic>
        <p:nvPicPr>
          <p:cNvPr id="124" name="Shape 12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306575" x="1297750"/>
            <a:ext cy="4530349" cx="455677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 txBox="1"/>
          <p:nvPr/>
        </p:nvSpPr>
        <p:spPr>
          <a:xfrm>
            <a:off y="599875" x="1316800"/>
            <a:ext cy="2271900" cx="639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3600" lang="pl"/>
              <a:t>Pierwszy dzień wiosny czyli 21 marca. Każda klasa musiała założyć ubranie w kolorze jaki wylosował wychowawca. Naszej klasie przypadł kolor różowy. </a:t>
            </a:r>
          </a:p>
          <a:p>
            <a:pPr>
              <a:buNone/>
            </a:pPr>
            <a:r>
              <a:rPr sz="3600" lang="pl"/>
              <a:t>A oto kilka zdjęć z dzisiaj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51" name="Shape 5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0" x="0"/>
            <a:ext cy="5143500" cx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Shape 52"/>
          <p:cNvSpPr txBox="1"/>
          <p:nvPr/>
        </p:nvSpPr>
        <p:spPr>
          <a:xfrm>
            <a:off y="392800" x="7046225"/>
            <a:ext cy="4628100" cx="19394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lang="pl"/>
              <a:t>Klasa szósta na różowo!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>
              <a:buNone/>
            </a:pPr>
            <a:r>
              <a:rPr lang="pl"/>
              <a:t>fot. Magdalena Krajewska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57" name="Shape 5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0" x="0"/>
            <a:ext cy="5143500" cx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Shape 58"/>
          <p:cNvSpPr txBox="1"/>
          <p:nvPr/>
        </p:nvSpPr>
        <p:spPr>
          <a:xfrm>
            <a:off y="184125" x="6984850"/>
            <a:ext cy="4763100" cx="20133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lang="pl"/>
              <a:t>Różowi chłopcy z szóstej!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>
              <a:buNone/>
            </a:pPr>
            <a:r>
              <a:rPr lang="pl"/>
              <a:t>fot. Magdalena Krajewska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63" name="Shape 6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0" x="0"/>
            <a:ext cy="5143500" cx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Shape 64"/>
          <p:cNvSpPr txBox="1"/>
          <p:nvPr/>
        </p:nvSpPr>
        <p:spPr>
          <a:xfrm>
            <a:off y="270075" x="6997125"/>
            <a:ext cy="4652399" cx="20253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lang="pl"/>
              <a:t>Różowe dziewczynki i Jakub z szóstej!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>
              <a:buNone/>
            </a:pPr>
            <a:r>
              <a:rPr lang="pl"/>
              <a:t>fot. Dawid Kędzierski</a:t>
            </a:r>
            <a:r>
              <a:rPr b="1" lang="pl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69" name="Shape 6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0" x="-12"/>
            <a:ext cy="5143500" cx="385762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Shape 70"/>
          <p:cNvSpPr txBox="1"/>
          <p:nvPr/>
        </p:nvSpPr>
        <p:spPr>
          <a:xfrm>
            <a:off y="225625" x="4013850"/>
            <a:ext cy="4821300" cx="2897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lang="pl"/>
              <a:t>Różowe dziewczynki i Jakub z szóstej!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 rtl="0" lvl="0">
              <a:buNone/>
            </a:pPr>
            <a:r>
              <a:rPr lang="pl"/>
              <a:t>fot. Konrad Michalczyk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75" name="Shape 7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0" x="-12"/>
            <a:ext cy="5143500" cx="3857625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Shape 76"/>
          <p:cNvSpPr txBox="1"/>
          <p:nvPr/>
        </p:nvSpPr>
        <p:spPr>
          <a:xfrm>
            <a:off y="149250" x="4180125"/>
            <a:ext cy="4845000" cx="2505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lang="pl"/>
              <a:t>Różowa banda! 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>
              <a:buNone/>
            </a:pPr>
            <a:r>
              <a:rPr lang="pl"/>
              <a:t>fot. Magdalena Krajewska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81" name="Shape 8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0" x="-12"/>
            <a:ext cy="5143500" cx="3857625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Shape 82"/>
          <p:cNvSpPr txBox="1"/>
          <p:nvPr/>
        </p:nvSpPr>
        <p:spPr>
          <a:xfrm>
            <a:off y="130625" x="4037600"/>
            <a:ext cy="4880699" cx="27074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lang="pl"/>
              <a:t>Różowy bandyta z giermkiem Maciejem :D !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>
              <a:buNone/>
            </a:pPr>
            <a:r>
              <a:rPr lang="pl"/>
              <a:t>fot. Magdalena Krajewska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87" name="Shape 8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0" x="-12"/>
            <a:ext cy="5143500" cx="3857625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 txBox="1"/>
          <p:nvPr/>
        </p:nvSpPr>
        <p:spPr>
          <a:xfrm>
            <a:off y="238200" x="4108850"/>
            <a:ext cy="4667099" cx="21968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lang="pl"/>
              <a:t>Trójca święta i różowy Kuba!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>
              <a:buNone/>
            </a:pPr>
            <a:r>
              <a:rPr lang="pl"/>
              <a:t>fot. Konrad Michalczyk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wav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