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800348-A5F7-4204-888A-251409110A2D}" type="datetimeFigureOut">
              <a:rPr lang="pl-PL" smtClean="0"/>
              <a:pPr/>
              <a:t>06.12.2020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306389-019B-43FC-83D3-6349357CDAF2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 advClick="0" advTm="8000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file:///C:\Users\Ja\Desktop\a-ha%20-%20Take%20On%20Me%20(Official%204K%20Music%20Video).mp3" TargetMode="External"/><Relationship Id="rId7" Type="http://schemas.openxmlformats.org/officeDocument/2006/relationships/image" Target="../media/image4.png"/><Relationship Id="rId2" Type="http://schemas.openxmlformats.org/officeDocument/2006/relationships/audio" Target="file:///C:\Users\Edward\Desktop\a-ha%20-%20Take%20On%20Me%20(Official%204K%20Music%20Video).mp3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Ja\Desktop\a-ha%20-%20Take%20On%20Me%20(Official%204K%20Music%20Video).mp3" TargetMode="Externa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3900486" cy="3357562"/>
          </a:xfrm>
        </p:spPr>
        <p:txBody>
          <a:bodyPr>
            <a:noAutofit/>
          </a:bodyPr>
          <a:lstStyle/>
          <a:p>
            <a:r>
              <a:rPr lang="pl-PL" sz="48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BYŁ SOBIE PIES</a:t>
            </a:r>
            <a:endParaRPr lang="pl-PL" sz="4800" b="1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body" idx="2"/>
          </p:nvPr>
        </p:nvSpPr>
        <p:spPr>
          <a:xfrm>
            <a:off x="357158" y="5089531"/>
            <a:ext cx="3286148" cy="1768469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W. Bruce </a:t>
            </a:r>
            <a:r>
              <a:rPr lang="pl-PL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C</a:t>
            </a:r>
            <a:r>
              <a:rPr lang="pl-PL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ameron</a:t>
            </a:r>
            <a:endParaRPr lang="pl-PL" sz="28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7" name="Symbol zastępczy zawartości 6" descr="0.jpg"/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4786314" y="1071546"/>
            <a:ext cx="3714776" cy="4644008"/>
          </a:xfrm>
        </p:spPr>
      </p:pic>
      <p:pic>
        <p:nvPicPr>
          <p:cNvPr id="6" name="a-ha - Take On Me (Official 4K Music Video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8" name="a-ha - Take On Me (Official 4K Music Video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9" name="a-ha - Take On Me (Official 4K Music Video)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8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spd="med" advClick="0" advTm="8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13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numSld="999" showWhenStopped="0">
                <p:cTn id="14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numSld="999" showWhenStopped="0">
                <p:cTn id="1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pl-PL" sz="2800" dirty="0" smtClean="0">
                <a:latin typeface="Comic Sans MS" pitchFamily="66" charset="0"/>
              </a:rPr>
              <a:t>Jest to historia opowiedziana z perspektywy psa imieniem </a:t>
            </a:r>
            <a:r>
              <a:rPr lang="pl-PL" sz="2800" dirty="0" err="1" smtClean="0">
                <a:latin typeface="Comic Sans MS" pitchFamily="66" charset="0"/>
              </a:rPr>
              <a:t>Beily</a:t>
            </a:r>
            <a:r>
              <a:rPr lang="pl-PL" sz="2800" dirty="0" smtClean="0">
                <a:latin typeface="Comic Sans MS" pitchFamily="66" charset="0"/>
              </a:rPr>
              <a:t>, który umiera i wciela się w życie innych psów.</a:t>
            </a:r>
            <a:endParaRPr lang="pl-PL" sz="2800" dirty="0">
              <a:latin typeface="Comic Sans MS" pitchFamily="66" charset="0"/>
            </a:endParaRPr>
          </a:p>
        </p:txBody>
      </p:sp>
      <p:pic>
        <p:nvPicPr>
          <p:cNvPr id="5" name="Symbol zastępczy zawartości 4" descr="pobran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43306" y="1357298"/>
            <a:ext cx="5214974" cy="3929090"/>
          </a:xfrm>
        </p:spPr>
      </p:pic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solidFill>
                  <a:schemeClr val="tx1"/>
                </a:solidFill>
                <a:latin typeface="Comic Sans MS" pitchFamily="66" charset="0"/>
              </a:rPr>
              <a:t>Za każdym razem, gdy rodzi się na nowo pamięta swoje poprzednie wcielenia</a:t>
            </a:r>
            <a:r>
              <a:rPr lang="pl-PL" sz="28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pl-PL" sz="28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5" name="Symbol zastępczy zawartości 4" descr="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42910" y="2786058"/>
            <a:ext cx="3657628" cy="2428891"/>
          </a:xfrm>
        </p:spPr>
      </p:pic>
      <p:pic>
        <p:nvPicPr>
          <p:cNvPr id="6" name="Symbol zastępczy zawartości 5" descr="4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10250" y="3280569"/>
            <a:ext cx="1714500" cy="1714500"/>
          </a:xfrm>
        </p:spPr>
      </p:pic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2800" dirty="0" smtClean="0">
                <a:latin typeface="Comic Sans MS" pitchFamily="66" charset="0"/>
              </a:rPr>
              <a:t>Jego przygoda zaczyna się bardzo ciekawie. </a:t>
            </a:r>
            <a:br>
              <a:rPr lang="pl-PL" sz="2800" dirty="0" smtClean="0">
                <a:latin typeface="Comic Sans MS" pitchFamily="66" charset="0"/>
              </a:rPr>
            </a:br>
            <a:r>
              <a:rPr lang="pl-PL" sz="2800" dirty="0" smtClean="0">
                <a:latin typeface="Comic Sans MS" pitchFamily="66" charset="0"/>
              </a:rPr>
              <a:t>Wpada w ręce  chłopca imieniem </a:t>
            </a:r>
            <a:r>
              <a:rPr lang="pl-PL" sz="2800" dirty="0" err="1" smtClean="0">
                <a:latin typeface="Comic Sans MS" pitchFamily="66" charset="0"/>
              </a:rPr>
              <a:t>Ithan</a:t>
            </a:r>
            <a:r>
              <a:rPr lang="pl-PL" sz="2800" dirty="0" smtClean="0">
                <a:latin typeface="Comic Sans MS" pitchFamily="66" charset="0"/>
              </a:rPr>
              <a:t>.</a:t>
            </a:r>
            <a:endParaRPr lang="pl-PL" sz="2800" dirty="0">
              <a:latin typeface="Comic Sans MS" pitchFamily="66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 smtClean="0"/>
          </a:p>
          <a:p>
            <a:pPr algn="ctr">
              <a:buNone/>
            </a:pPr>
            <a:r>
              <a:rPr lang="pl-PL" dirty="0" smtClean="0">
                <a:latin typeface="Comic Sans MS" pitchFamily="66" charset="0"/>
              </a:rPr>
              <a:t>Przez wszystkie swoje psie życia trafia do rożnych ludzi, jednak zawsze pamięta </a:t>
            </a:r>
            <a:r>
              <a:rPr lang="pl-PL" dirty="0" err="1" smtClean="0">
                <a:latin typeface="Comic Sans MS" pitchFamily="66" charset="0"/>
              </a:rPr>
              <a:t>Ethana</a:t>
            </a:r>
            <a:r>
              <a:rPr lang="pl-PL" dirty="0" smtClean="0">
                <a:latin typeface="Comic Sans MS" pitchFamily="66" charset="0"/>
              </a:rPr>
              <a:t> i okropnie za nim tęskni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5" name="Symbol zastępczy zawartości 4" descr="1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4876" y="2643182"/>
            <a:ext cx="3143272" cy="3357586"/>
          </a:xfrm>
        </p:spPr>
      </p:pic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ymbol zastępczy zawartości 6" descr="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6248" y="1357298"/>
            <a:ext cx="3357586" cy="2699558"/>
          </a:xfrm>
        </p:spPr>
      </p:pic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685800" y="1214422"/>
            <a:ext cx="2743192" cy="5033978"/>
          </a:xfrm>
        </p:spPr>
        <p:txBody>
          <a:bodyPr>
            <a:normAutofit fontScale="92500"/>
          </a:bodyPr>
          <a:lstStyle/>
          <a:p>
            <a:pPr algn="ctr"/>
            <a:r>
              <a:rPr lang="pl-PL" sz="2800" dirty="0" smtClean="0">
                <a:latin typeface="Comic Sans MS" pitchFamily="66" charset="0"/>
              </a:rPr>
              <a:t>W końcu znowu się spotkają?</a:t>
            </a:r>
          </a:p>
          <a:p>
            <a:pPr algn="ctr"/>
            <a:r>
              <a:rPr lang="pl-PL" sz="2800" dirty="0" smtClean="0">
                <a:latin typeface="Comic Sans MS" pitchFamily="66" charset="0"/>
              </a:rPr>
              <a:t>Pytanie zostawiam bez odpowiedzi. </a:t>
            </a:r>
          </a:p>
          <a:p>
            <a:pPr algn="ctr"/>
            <a:r>
              <a:rPr lang="pl-PL" sz="2800" dirty="0" smtClean="0">
                <a:latin typeface="Comic Sans MS" pitchFamily="66" charset="0"/>
              </a:rPr>
              <a:t>Przeczytajcie książkę, polecam również film ( są 2 części). Ale najpierw przeczytajcie, to ważne.</a:t>
            </a:r>
            <a:endParaRPr lang="pl-PL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 descr="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4038600" cy="3141674"/>
          </a:xfrm>
        </p:spPr>
      </p:pic>
      <p:pic>
        <p:nvPicPr>
          <p:cNvPr id="6" name="Symbol zastępczy zawartości 5" descr="5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6314" y="2928934"/>
            <a:ext cx="3429024" cy="3314711"/>
          </a:xfrm>
        </p:spPr>
      </p:pic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/>
          <p:cNvSpPr>
            <a:spLocks noGrp="1"/>
          </p:cNvSpPr>
          <p:nvPr>
            <p:ph sz="half" idx="1"/>
          </p:nvPr>
        </p:nvSpPr>
        <p:spPr>
          <a:xfrm>
            <a:off x="4714876" y="1643050"/>
            <a:ext cx="4038600" cy="4483113"/>
          </a:xfrm>
        </p:spPr>
        <p:txBody>
          <a:bodyPr/>
          <a:lstStyle/>
          <a:p>
            <a:pPr algn="ctr">
              <a:buNone/>
            </a:pPr>
            <a:r>
              <a:rPr lang="pl-PL" dirty="0" smtClean="0">
                <a:latin typeface="Comic Sans MS" pitchFamily="66" charset="0"/>
              </a:rPr>
              <a:t>Naprawdę warto, gdyż </a:t>
            </a:r>
            <a:r>
              <a:rPr lang="pl-PL" dirty="0" err="1" smtClean="0">
                <a:latin typeface="Comic Sans MS" pitchFamily="66" charset="0"/>
              </a:rPr>
              <a:t>Baily</a:t>
            </a:r>
            <a:r>
              <a:rPr lang="pl-PL" dirty="0" smtClean="0">
                <a:latin typeface="Comic Sans MS" pitchFamily="66" charset="0"/>
              </a:rPr>
              <a:t> opowiada historię nie słodkiego psiaka, lecz zrozpaczonego tęsknotą zwierzęcia. Ukazuje nam wartości jakimi są miłość, poświęcenie i bezgraniczna przyjaźń.</a:t>
            </a:r>
            <a:endParaRPr lang="pl-PL" dirty="0">
              <a:latin typeface="Comic Sans MS" pitchFamily="66" charset="0"/>
            </a:endParaRPr>
          </a:p>
        </p:txBody>
      </p:sp>
      <p:pic>
        <p:nvPicPr>
          <p:cNvPr id="9" name="Symbol zastępczy zawartości 8" descr="683241_1.2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28662" y="2071678"/>
            <a:ext cx="3286147" cy="3571900"/>
          </a:xfrm>
        </p:spPr>
      </p:pic>
      <p:pic>
        <p:nvPicPr>
          <p:cNvPr id="4" name="a-ha - Take On Me (Official 4K Music Video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0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7"/>
          <p:cNvSpPr>
            <a:spLocks noGrp="1"/>
          </p:cNvSpPr>
          <p:nvPr>
            <p:ph sz="half" idx="1"/>
          </p:nvPr>
        </p:nvSpPr>
        <p:spPr>
          <a:xfrm>
            <a:off x="1357290" y="1142984"/>
            <a:ext cx="6643734" cy="2928957"/>
          </a:xfrm>
        </p:spPr>
        <p:txBody>
          <a:bodyPr/>
          <a:lstStyle/>
          <a:p>
            <a:pPr algn="ctr">
              <a:buNone/>
            </a:pPr>
            <a:r>
              <a:rPr lang="pl-PL" dirty="0" smtClean="0">
                <a:latin typeface="Comic Sans MS" pitchFamily="66" charset="0"/>
              </a:rPr>
              <a:t>Zarówno książka W. Bruce Camerona, jak i film wzruszają do łez. Jest to powieść dla każdego w każdym wieku. </a:t>
            </a:r>
          </a:p>
          <a:p>
            <a:endParaRPr lang="pl-PL" dirty="0"/>
          </a:p>
        </p:txBody>
      </p:sp>
      <p:sp>
        <p:nvSpPr>
          <p:cNvPr id="9" name="Symbol zastępczy zawartości 8"/>
          <p:cNvSpPr>
            <a:spLocks noGrp="1"/>
          </p:cNvSpPr>
          <p:nvPr>
            <p:ph sz="half" idx="2"/>
          </p:nvPr>
        </p:nvSpPr>
        <p:spPr>
          <a:xfrm>
            <a:off x="785786" y="4071942"/>
            <a:ext cx="7543824" cy="1411279"/>
          </a:xfrm>
        </p:spPr>
        <p:txBody>
          <a:bodyPr/>
          <a:lstStyle/>
          <a:p>
            <a:pPr algn="ctr">
              <a:buNone/>
            </a:pPr>
            <a:r>
              <a:rPr lang="pl-PL" dirty="0" smtClean="0">
                <a:latin typeface="Comic Sans MS" pitchFamily="66" charset="0"/>
              </a:rPr>
              <a:t>Zdjęcia są zaczerpnięte z filmu „ BYŁ SOBIE PIES”</a:t>
            </a:r>
          </a:p>
          <a:p>
            <a:pPr algn="ctr">
              <a:buNone/>
            </a:pPr>
            <a:r>
              <a:rPr lang="pl-PL" dirty="0" smtClean="0">
                <a:latin typeface="Comic Sans MS" pitchFamily="66" charset="0"/>
              </a:rPr>
              <a:t>Rok 2017 w reżyserii </a:t>
            </a:r>
            <a:r>
              <a:rPr lang="pl-PL" dirty="0" err="1" smtClean="0">
                <a:latin typeface="Comic Sans MS" pitchFamily="66" charset="0"/>
              </a:rPr>
              <a:t>Losse</a:t>
            </a:r>
            <a:r>
              <a:rPr lang="pl-PL" dirty="0" smtClean="0">
                <a:latin typeface="Comic Sans MS" pitchFamily="66" charset="0"/>
              </a:rPr>
              <a:t> </a:t>
            </a:r>
            <a:r>
              <a:rPr lang="pl-PL" dirty="0" err="1" smtClean="0">
                <a:latin typeface="Comic Sans MS" pitchFamily="66" charset="0"/>
              </a:rPr>
              <a:t>Hallstron</a:t>
            </a:r>
            <a:r>
              <a:rPr lang="pl-PL" dirty="0" smtClean="0">
                <a:latin typeface="Comic Sans MS" pitchFamily="66" charset="0"/>
              </a:rPr>
              <a:t>.</a:t>
            </a:r>
            <a:endParaRPr lang="pl-PL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 advClick="0" advTm="8000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165</Words>
  <Application>Microsoft Office PowerPoint</Application>
  <PresentationFormat>Pokaz na ekranie (4:3)</PresentationFormat>
  <Paragraphs>14</Paragraphs>
  <Slides>8</Slides>
  <Notes>0</Notes>
  <HiddenSlides>0</HiddenSlides>
  <MMClips>4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Przepływ</vt:lpstr>
      <vt:lpstr>BYŁ SOBIE PIES</vt:lpstr>
      <vt:lpstr>Slajd 2</vt:lpstr>
      <vt:lpstr>Za każdym razem, gdy rodzi się na nowo pamięta swoje poprzednie wcielenia.</vt:lpstr>
      <vt:lpstr>Jego przygoda zaczyna się bardzo ciekawie.  Wpada w ręce  chłopca imieniem Ithan.</vt:lpstr>
      <vt:lpstr>Slajd 5</vt:lpstr>
      <vt:lpstr>Slajd 6</vt:lpstr>
      <vt:lpstr>Slajd 7</vt:lpstr>
      <vt:lpstr>Slajd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BYŁ SOBIE PIES</dc:title>
  <dc:creator>Edward</dc:creator>
  <cp:lastModifiedBy>Ja</cp:lastModifiedBy>
  <cp:revision>3</cp:revision>
  <dcterms:created xsi:type="dcterms:W3CDTF">2020-12-06T20:54:26Z</dcterms:created>
  <dcterms:modified xsi:type="dcterms:W3CDTF">2020-12-06T21:14:46Z</dcterms:modified>
</cp:coreProperties>
</file>