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85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35DE8-2092-4FF4-ADFC-A8885258F048}" type="datetimeFigureOut">
              <a:rPr lang="pl-PL" smtClean="0"/>
              <a:pPr/>
              <a:t>2014-06-23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3626-3632-4C92-815D-93ACD63909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755014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35DE8-2092-4FF4-ADFC-A8885258F048}" type="datetimeFigureOut">
              <a:rPr lang="pl-PL" smtClean="0"/>
              <a:pPr/>
              <a:t>2014-06-23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3626-3632-4C92-815D-93ACD63909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868490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35DE8-2092-4FF4-ADFC-A8885258F048}" type="datetimeFigureOut">
              <a:rPr lang="pl-PL" smtClean="0"/>
              <a:pPr/>
              <a:t>2014-06-23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3626-3632-4C92-815D-93ACD63909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790899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35DE8-2092-4FF4-ADFC-A8885258F048}" type="datetimeFigureOut">
              <a:rPr lang="pl-PL" smtClean="0"/>
              <a:pPr/>
              <a:t>2014-06-23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3626-3632-4C92-815D-93ACD63909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076641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35DE8-2092-4FF4-ADFC-A8885258F048}" type="datetimeFigureOut">
              <a:rPr lang="pl-PL" smtClean="0"/>
              <a:pPr/>
              <a:t>2014-06-23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3626-3632-4C92-815D-93ACD63909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882574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35DE8-2092-4FF4-ADFC-A8885258F048}" type="datetimeFigureOut">
              <a:rPr lang="pl-PL" smtClean="0"/>
              <a:pPr/>
              <a:t>2014-06-23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3626-3632-4C92-815D-93ACD63909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190488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35DE8-2092-4FF4-ADFC-A8885258F048}" type="datetimeFigureOut">
              <a:rPr lang="pl-PL" smtClean="0"/>
              <a:pPr/>
              <a:t>2014-06-23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3626-3632-4C92-815D-93ACD63909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161567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35DE8-2092-4FF4-ADFC-A8885258F048}" type="datetimeFigureOut">
              <a:rPr lang="pl-PL" smtClean="0"/>
              <a:pPr/>
              <a:t>2014-06-23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3626-3632-4C92-815D-93ACD63909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073011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35DE8-2092-4FF4-ADFC-A8885258F048}" type="datetimeFigureOut">
              <a:rPr lang="pl-PL" smtClean="0"/>
              <a:pPr/>
              <a:t>2014-06-23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3626-3632-4C92-815D-93ACD63909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521902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35DE8-2092-4FF4-ADFC-A8885258F048}" type="datetimeFigureOut">
              <a:rPr lang="pl-PL" smtClean="0"/>
              <a:pPr/>
              <a:t>2014-06-23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3626-3632-4C92-815D-93ACD63909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939564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35DE8-2092-4FF4-ADFC-A8885258F048}" type="datetimeFigureOut">
              <a:rPr lang="pl-PL" smtClean="0"/>
              <a:pPr/>
              <a:t>2014-06-23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3626-3632-4C92-815D-93ACD63909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120723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35DE8-2092-4FF4-ADFC-A8885258F048}" type="datetimeFigureOut">
              <a:rPr lang="pl-PL" smtClean="0"/>
              <a:pPr/>
              <a:t>2014-06-23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C3626-3632-4C92-815D-93ACD63909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271356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7200" dirty="0" smtClean="0">
                <a:latin typeface="Algerian" panose="04020705040A02060702" pitchFamily="82" charset="0"/>
              </a:rPr>
              <a:t>Zakaz Palenie  </a:t>
            </a:r>
            <a:endParaRPr lang="pl-PL" sz="7200" dirty="0">
              <a:latin typeface="Algerian" panose="04020705040A02060702" pitchFamily="82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Wiktoria Musielak</a:t>
            </a:r>
            <a:endParaRPr lang="pl-PL" dirty="0"/>
          </a:p>
        </p:txBody>
      </p:sp>
      <p:pic>
        <p:nvPicPr>
          <p:cNvPr id="1026" name="Picture 2" descr="C:\Users\Wiktoria Musielak\Pictures\paleni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356992"/>
            <a:ext cx="4391198" cy="319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0121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>
                <a:latin typeface="Algerian" panose="04020705040A02060702" pitchFamily="82" charset="0"/>
              </a:rPr>
              <a:t>PAPIEROS Z CZEGO JEST ZROBIONY</a:t>
            </a:r>
            <a:endParaRPr lang="pl-PL" dirty="0">
              <a:latin typeface="Algerian" panose="04020705040A02060702" pitchFamily="82" charset="0"/>
            </a:endParaRPr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81125" y="1891506"/>
            <a:ext cx="6381750" cy="3943350"/>
          </a:xfrm>
        </p:spPr>
      </p:pic>
    </p:spTree>
    <p:extLst>
      <p:ext uri="{BB962C8B-B14F-4D97-AF65-F5344CB8AC3E}">
        <p14:creationId xmlns:p14="http://schemas.microsoft.com/office/powerpoint/2010/main" xmlns="" val="423583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Arial Black" panose="020B0A04020102020204" pitchFamily="34" charset="0"/>
              </a:rPr>
              <a:t>PŁUCE PALACZA </a:t>
            </a:r>
            <a:endParaRPr lang="pl-PL" dirty="0">
              <a:latin typeface="Arial Black" panose="020B0A04020102020204" pitchFamily="34" charset="0"/>
            </a:endParaRPr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" y="2366266"/>
            <a:ext cx="4038600" cy="2993831"/>
          </a:xfrm>
        </p:spPr>
      </p:pic>
      <p:pic>
        <p:nvPicPr>
          <p:cNvPr id="6" name="Symbol zastępczy zawartości 5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44008" y="2420888"/>
            <a:ext cx="3991598" cy="2501776"/>
          </a:xfrm>
        </p:spPr>
      </p:pic>
    </p:spTree>
    <p:extLst>
      <p:ext uri="{BB962C8B-B14F-4D97-AF65-F5344CB8AC3E}">
        <p14:creationId xmlns:p14="http://schemas.microsoft.com/office/powerpoint/2010/main" xmlns="" val="1222629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Algerian" panose="04020705040A02060702" pitchFamily="82" charset="0"/>
              </a:rPr>
              <a:t>CO GROZI PALACZOWI?</a:t>
            </a:r>
            <a:endParaRPr lang="pl-PL" dirty="0">
              <a:latin typeface="Algerian" panose="04020705040A02060702" pitchFamily="82" charset="0"/>
            </a:endParaRPr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47664" y="1556792"/>
            <a:ext cx="5620876" cy="4752528"/>
          </a:xfrm>
        </p:spPr>
      </p:pic>
    </p:spTree>
    <p:extLst>
      <p:ext uri="{BB962C8B-B14F-4D97-AF65-F5344CB8AC3E}">
        <p14:creationId xmlns:p14="http://schemas.microsoft.com/office/powerpoint/2010/main" xmlns="" val="78415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Algerian" panose="04020705040A02060702" pitchFamily="82" charset="0"/>
              </a:rPr>
              <a:t>Skutki palenia:</a:t>
            </a:r>
            <a:endParaRPr lang="pl-PL" dirty="0">
              <a:latin typeface="Algerian" panose="04020705040A02060702" pitchFamily="82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l-PL" dirty="0"/>
              <a:t>nowotwory (m.in. płuc, krwi, krtani, tchawicy, nerki, przełyku, trzustki, pęcherze moczowego, wątroby),</a:t>
            </a:r>
          </a:p>
          <a:p>
            <a:r>
              <a:rPr lang="pl-PL" dirty="0"/>
              <a:t>choroby zębów (m.in. zapalenie dziąseł, paradontoza, nieprzyjemny oddech, </a:t>
            </a:r>
            <a:r>
              <a:rPr lang="pl-PL" b="1" u="sng" dirty="0"/>
              <a:t>próchnica</a:t>
            </a:r>
            <a:r>
              <a:rPr lang="pl-PL" dirty="0"/>
              <a:t>),</a:t>
            </a:r>
          </a:p>
          <a:p>
            <a:r>
              <a:rPr lang="pl-PL" dirty="0"/>
              <a:t>choroby układu oddechowego (astma, grypa, gruźlica),</a:t>
            </a:r>
          </a:p>
          <a:p>
            <a:r>
              <a:rPr lang="pl-PL" dirty="0"/>
              <a:t>choroby serca i naczyń krwionoś</a:t>
            </a:r>
            <a:r>
              <a:rPr lang="pl-PL" b="1" u="sng" dirty="0"/>
              <a:t>nych</a:t>
            </a:r>
            <a:r>
              <a:rPr lang="pl-PL" dirty="0"/>
              <a:t> (m.in. nadciśnienie, zaburzenia rytmu serca, choroba wieńcowa, miażdżyca naczyń obwodowych, tętniak aorty),</a:t>
            </a:r>
          </a:p>
          <a:p>
            <a:r>
              <a:rPr lang="pl-PL" dirty="0"/>
              <a:t>inne choroby (m.in. </a:t>
            </a:r>
            <a:r>
              <a:rPr lang="pl-PL" b="1" u="sng" dirty="0"/>
              <a:t>osteoporoza</a:t>
            </a:r>
            <a:r>
              <a:rPr lang="pl-PL" dirty="0"/>
              <a:t>, </a:t>
            </a:r>
            <a:r>
              <a:rPr lang="pl-PL" b="1" u="sng" dirty="0"/>
              <a:t>cukrzyca</a:t>
            </a:r>
            <a:r>
              <a:rPr lang="pl-PL" dirty="0"/>
              <a:t>, wrzody żołądka i dwunastnicy),</a:t>
            </a:r>
          </a:p>
          <a:p>
            <a:r>
              <a:rPr lang="pl-PL" dirty="0"/>
              <a:t>powikłania okresu </a:t>
            </a:r>
            <a:r>
              <a:rPr lang="pl-PL" b="1" dirty="0"/>
              <a:t>dziecięcego</a:t>
            </a:r>
            <a:r>
              <a:rPr lang="pl-PL" dirty="0"/>
              <a:t> (m.in. powolny wzrost, upoś</a:t>
            </a:r>
            <a:r>
              <a:rPr lang="pl-PL" b="1" u="sng" dirty="0"/>
              <a:t>ledzenie</a:t>
            </a:r>
            <a:r>
              <a:rPr lang="pl-PL" dirty="0"/>
              <a:t> zdolności uczenia się, zespół nagłego zgonu noworodka);</a:t>
            </a:r>
          </a:p>
          <a:p>
            <a:r>
              <a:rPr lang="pl-PL" dirty="0"/>
              <a:t>powikłania </a:t>
            </a:r>
            <a:r>
              <a:rPr lang="pl-PL" b="1" u="sng" dirty="0"/>
              <a:t>podczas</a:t>
            </a:r>
            <a:r>
              <a:rPr lang="pl-PL" dirty="0"/>
              <a:t> i po ciąży (m.in. poronienia, niepłodność, opóźnienie rozwoju płodu, przewlekłe niedotlenienie, powikłania porodowe, przedwczesny poród),</a:t>
            </a:r>
          </a:p>
          <a:p>
            <a:r>
              <a:rPr lang="pl-PL" dirty="0"/>
              <a:t>następstwa biernego palenia (m.in. u dorosłych: nowotwory złośliwe, choroby układu krążenia; u dzieci: obniżenie wydolności oddechowej, infekcje </a:t>
            </a:r>
            <a:r>
              <a:rPr lang="pl-PL"/>
              <a:t>układu </a:t>
            </a:r>
            <a:r>
              <a:rPr lang="pl-PL" smtClean="0"/>
              <a:t>oddechowego).</a:t>
            </a:r>
            <a:endParaRPr lang="pl-PL" b="1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09289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54</Words>
  <Application>Microsoft Office PowerPoint</Application>
  <PresentationFormat>Pokaz na ekranie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6" baseType="lpstr">
      <vt:lpstr>Motyw pakietu Office</vt:lpstr>
      <vt:lpstr>Zakaz Palenie  </vt:lpstr>
      <vt:lpstr>PAPIEROS Z CZEGO JEST ZROBIONY</vt:lpstr>
      <vt:lpstr>PŁUCE PALACZA </vt:lpstr>
      <vt:lpstr>CO GROZI PALACZOWI?</vt:lpstr>
      <vt:lpstr>Skutki palenia: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Zakaz Palenie</dc:title>
  <dc:creator>Wiktoria Musielak</dc:creator>
  <cp:lastModifiedBy>Rodzinka Kajetana</cp:lastModifiedBy>
  <cp:revision>2</cp:revision>
  <dcterms:created xsi:type="dcterms:W3CDTF">2014-06-13T10:13:59Z</dcterms:created>
  <dcterms:modified xsi:type="dcterms:W3CDTF">2014-06-23T14:22:51Z</dcterms:modified>
</cp:coreProperties>
</file>