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3736FF1-6493-40B2-A3A1-C2543FD97E7F}" type="datetimeFigureOut">
              <a:rPr lang="pl-PL" smtClean="0"/>
              <a:pPr/>
              <a:t>2014-06-23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3FA93DD-0DC0-470C-8E99-657621BCA5A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781800" cy="936104"/>
          </a:xfrm>
        </p:spPr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Stop paleniu !!!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le tekstowe 6"/>
          <p:cNvSpPr txBox="1"/>
          <p:nvPr/>
        </p:nvSpPr>
        <p:spPr>
          <a:xfrm rot="441873">
            <a:off x="5076055" y="1621414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 znajduje się w papierosie?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865" y="2708920"/>
            <a:ext cx="3366559" cy="345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4966" y="3228109"/>
            <a:ext cx="2674397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797310" y="1847725"/>
            <a:ext cx="3672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Jak się można czuć po papierosie?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0367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6781800" cy="1305272"/>
          </a:xfrm>
        </p:spPr>
        <p:txBody>
          <a:bodyPr>
            <a:noAutofit/>
          </a:bodyPr>
          <a:lstStyle/>
          <a:p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można pomóc osobie w nałogu nikotynowym? </a:t>
            </a:r>
            <a:endParaRPr lang="pl-P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971600" y="242088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-dopingujemy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8547" y="3212976"/>
            <a:ext cx="3854301" cy="256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4932040" y="245251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-upominamy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6175" y="3356992"/>
            <a:ext cx="3590925" cy="198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6904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29</Words>
  <Application>Microsoft Office PowerPoint</Application>
  <PresentationFormat>Pokaz na ekranie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NewsPrint</vt:lpstr>
      <vt:lpstr>         Stop paleniu !!!</vt:lpstr>
      <vt:lpstr>Jak można pomóc osobie w nałogu nikotynowym?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paleniu !!!</dc:title>
  <dc:creator>Gruszecki Szymon</dc:creator>
  <cp:lastModifiedBy>Rodzinka Kajetana</cp:lastModifiedBy>
  <cp:revision>3</cp:revision>
  <dcterms:created xsi:type="dcterms:W3CDTF">2014-06-13T10:12:44Z</dcterms:created>
  <dcterms:modified xsi:type="dcterms:W3CDTF">2014-06-23T14:25:48Z</dcterms:modified>
</cp:coreProperties>
</file>