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Prostokąt zaokrąglony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9C5-E465-4D06-A9CE-E34897475727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AF6B129-FE5D-45C8-AD83-4302945E3BD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9C5-E465-4D06-A9CE-E34897475727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6B129-FE5D-45C8-AD83-4302945E3BD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9C5-E465-4D06-A9CE-E34897475727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6B129-FE5D-45C8-AD83-4302945E3BD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9C5-E465-4D06-A9CE-E34897475727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6B129-FE5D-45C8-AD83-4302945E3BD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Prostokąt zaokrąglony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9C5-E465-4D06-A9CE-E34897475727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AF6B129-FE5D-45C8-AD83-4302945E3BD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9C5-E465-4D06-A9CE-E34897475727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6B129-FE5D-45C8-AD83-4302945E3BD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9C5-E465-4D06-A9CE-E34897475727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6B129-FE5D-45C8-AD83-4302945E3BD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9C5-E465-4D06-A9CE-E34897475727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6B129-FE5D-45C8-AD83-4302945E3BD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9C5-E465-4D06-A9CE-E34897475727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6B129-FE5D-45C8-AD83-4302945E3BD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Prostokąt zaokrąglony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9C5-E465-4D06-A9CE-E34897475727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6B129-FE5D-45C8-AD83-4302945E3BD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9C5-E465-4D06-A9CE-E34897475727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AF6B129-FE5D-45C8-AD83-4302945E3BD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Prostokąt zaokrąglony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899E9C5-E465-4D06-A9CE-E34897475727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AF6B129-FE5D-45C8-AD83-4302945E3BD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b="1" i="1" dirty="0" smtClean="0">
                <a:solidFill>
                  <a:schemeClr val="tx1"/>
                </a:solidFill>
              </a:rPr>
              <a:t>Co znajduje się w papierosie?</a:t>
            </a:r>
            <a:endParaRPr lang="pl-PL" sz="4400" b="1" i="1" dirty="0">
              <a:solidFill>
                <a:schemeClr val="tx1"/>
              </a:solidFill>
            </a:endParaRP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1484785"/>
            <a:ext cx="7272808" cy="5227050"/>
          </a:xfrm>
        </p:spPr>
      </p:pic>
    </p:spTree>
    <p:extLst>
      <p:ext uri="{BB962C8B-B14F-4D97-AF65-F5344CB8AC3E}">
        <p14:creationId xmlns:p14="http://schemas.microsoft.com/office/powerpoint/2010/main" xmlns="" val="408162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95536" y="188640"/>
            <a:ext cx="8229600" cy="6126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4400" b="1" dirty="0" smtClean="0">
                <a:latin typeface="Arial Black" panose="020B0A04020102020204" pitchFamily="34" charset="0"/>
              </a:rPr>
              <a:t>Palisz? Skracasz sobie życie!</a:t>
            </a:r>
          </a:p>
          <a:p>
            <a:pPr marL="0" indent="0">
              <a:buNone/>
            </a:pPr>
            <a:endParaRPr lang="pl-PL" sz="44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pl-PL" sz="4400" b="1" dirty="0" smtClean="0">
                <a:latin typeface="Arial Black" panose="020B0A04020102020204" pitchFamily="34" charset="0"/>
              </a:rPr>
              <a:t>Pomyśl! Może jeszcze </a:t>
            </a:r>
            <a:r>
              <a:rPr lang="pl-PL" sz="4400" b="1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nie </a:t>
            </a:r>
            <a:r>
              <a:rPr lang="pl-PL" sz="4400" b="1" dirty="0" smtClean="0">
                <a:latin typeface="Arial Black" panose="020B0A04020102020204" pitchFamily="34" charset="0"/>
              </a:rPr>
              <a:t>jest za późno!</a:t>
            </a:r>
            <a:endParaRPr lang="pl-PL" sz="4400" b="1" dirty="0">
              <a:latin typeface="Arial Black" panose="020B0A0402010202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20072" y="3356992"/>
            <a:ext cx="3024336" cy="3037897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683568" y="4332850"/>
            <a:ext cx="41764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6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PALENIE ZABIJA!</a:t>
            </a:r>
            <a:endParaRPr lang="pl-PL" sz="6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3709659" y="1196752"/>
            <a:ext cx="38524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Papierosy Cię niszczą!</a:t>
            </a:r>
            <a:endParaRPr lang="pl-PL" sz="28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455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7704" y="2047393"/>
            <a:ext cx="4104456" cy="3078342"/>
          </a:xfrm>
        </p:spPr>
      </p:pic>
      <p:sp>
        <p:nvSpPr>
          <p:cNvPr id="5" name="pole tekstowe 4"/>
          <p:cNvSpPr txBox="1"/>
          <p:nvPr/>
        </p:nvSpPr>
        <p:spPr>
          <a:xfrm>
            <a:off x="3232804" y="548680"/>
            <a:ext cx="59046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Służy do zabijania!</a:t>
            </a:r>
            <a:endParaRPr lang="pl-PL" sz="7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1043608" y="3068960"/>
            <a:ext cx="42484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200" b="1" dirty="0" smtClean="0">
                <a:latin typeface="Arial Black" panose="020B0A04020102020204" pitchFamily="34" charset="0"/>
              </a:rPr>
              <a:t>Nie do szpanowania!</a:t>
            </a:r>
            <a:endParaRPr lang="pl-PL" sz="72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692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pitał">
  <a:themeElements>
    <a:clrScheme name="Kapitał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pitał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pita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</TotalTime>
  <Words>36</Words>
  <Application>Microsoft Office PowerPoint</Application>
  <PresentationFormat>Pokaz na ekranie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Kapitał</vt:lpstr>
      <vt:lpstr>Co znajduje się w papierosie?</vt:lpstr>
      <vt:lpstr>Slajd 2</vt:lpstr>
      <vt:lpstr>Slajd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PALENIE ZABIJA</dc:title>
  <dc:creator>Klaudia Banasik</dc:creator>
  <cp:lastModifiedBy>Rodzinka Kajetana</cp:lastModifiedBy>
  <cp:revision>2</cp:revision>
  <dcterms:created xsi:type="dcterms:W3CDTF">2014-06-13T10:15:01Z</dcterms:created>
  <dcterms:modified xsi:type="dcterms:W3CDTF">2014-06-23T14:24:49Z</dcterms:modified>
</cp:coreProperties>
</file>