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3" r:id="rId4"/>
    <p:sldId id="282" r:id="rId5"/>
    <p:sldId id="269" r:id="rId6"/>
    <p:sldId id="267" r:id="rId7"/>
    <p:sldId id="270" r:id="rId8"/>
    <p:sldId id="271" r:id="rId9"/>
    <p:sldId id="272" r:id="rId10"/>
    <p:sldId id="274" r:id="rId11"/>
    <p:sldId id="275" r:id="rId12"/>
    <p:sldId id="276" r:id="rId13"/>
    <p:sldId id="279" r:id="rId14"/>
    <p:sldId id="280" r:id="rId15"/>
    <p:sldId id="281" r:id="rId16"/>
    <p:sldId id="283" r:id="rId17"/>
    <p:sldId id="284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30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6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3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2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36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98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7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5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99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4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D861-49FB-46E7-9050-6644BF197E9F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1388-7EA4-4BAA-A7EE-10CF10089F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57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DORADZTWO ZAWODOWE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ZESPOLE SZKÓŁ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GĘBICACH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PUBLICZNYM GIMNAZJUM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IM. LEŚNIKÓW POLSKICH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szkolny 2015/2016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DZIAŁANIA W RAMACH </a:t>
            </a:r>
            <a:br>
              <a:rPr lang="pl-PL" b="1" dirty="0" smtClean="0"/>
            </a:br>
            <a:r>
              <a:rPr lang="pl-PL" b="1" dirty="0" smtClean="0"/>
              <a:t>DORADZTWA ZAWODOWEGO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1. WARSZTATY Z SZKOLNYM DORADCĄ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ZAWODOWYM</a:t>
            </a:r>
          </a:p>
          <a:p>
            <a:r>
              <a:rPr lang="pl-PL" dirty="0" smtClean="0"/>
              <a:t>2. SPOTKANIA Z DORADCĄ ZAWODOWYM </a:t>
            </a:r>
          </a:p>
          <a:p>
            <a:pPr marL="0" indent="0">
              <a:buNone/>
            </a:pPr>
            <a:r>
              <a:rPr lang="pl-PL" dirty="0" smtClean="0"/>
              <a:t>      Z PORADNI PEDAGOGICZNO- PSYCHOLOGICZNEJ</a:t>
            </a:r>
          </a:p>
          <a:p>
            <a:r>
              <a:rPr lang="pl-PL" dirty="0" smtClean="0"/>
              <a:t>3. WYCIECZKI DO FIRM</a:t>
            </a:r>
          </a:p>
          <a:p>
            <a:r>
              <a:rPr lang="pl-PL" dirty="0" smtClean="0"/>
              <a:t>4. SPOTKANIA Z LUDŹMI WYKONUJĄCYMI RÓŻNE ZAWODY</a:t>
            </a:r>
          </a:p>
          <a:p>
            <a:r>
              <a:rPr lang="pl-PL" dirty="0" smtClean="0"/>
              <a:t>5. KONKURS POD HASŁEM „MÓJ WYMARZONY ZAWÓD”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1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ZAWÓD MOJEGO RODZICA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WYMAGA SIĘ OD NAS WSPÓŁPRACY</a:t>
            </a:r>
          </a:p>
          <a:p>
            <a:pPr marL="0" indent="0" algn="ctr">
              <a:buNone/>
            </a:pPr>
            <a:r>
              <a:rPr lang="pl-PL" b="1" dirty="0" smtClean="0"/>
              <a:t> Z RODZICAMI - CHCEMY TEJ WSPÓŁPRACY -PROSIMY O TĄ WSPÓŁPRACĘ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Prosimy Rodziców naszych gimnazjalistów </a:t>
            </a:r>
          </a:p>
          <a:p>
            <a:pPr marL="0" indent="0" algn="ctr">
              <a:buNone/>
            </a:pPr>
            <a:r>
              <a:rPr lang="pl-PL" dirty="0" smtClean="0"/>
              <a:t>o zadeklarowanie odwiedzenia uczniów naszej szkoły i opowiedzenia im o wykonywanym przez siebie zawodzie.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05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WSPÓŁPRACA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/>
              <a:t>RODZICE! – </a:t>
            </a:r>
            <a:br>
              <a:rPr lang="pl-PL" sz="7200" dirty="0"/>
            </a:br>
            <a:r>
              <a:rPr lang="pl-PL" sz="7200" dirty="0"/>
              <a:t>ZAPRASZAMY DO WSPÓŁPRACY!</a:t>
            </a:r>
          </a:p>
        </p:txBody>
      </p:sp>
    </p:spTree>
    <p:extLst>
      <p:ext uri="{BB962C8B-B14F-4D97-AF65-F5344CB8AC3E}">
        <p14:creationId xmlns:p14="http://schemas.microsoft.com/office/powerpoint/2010/main" val="32810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ZADANIA DORADCY ZAWODOWEGO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POINFORMOWANIE RODZICÓW O CELACH</a:t>
            </a:r>
          </a:p>
          <a:p>
            <a:pPr marL="0" indent="0">
              <a:buNone/>
            </a:pPr>
            <a:r>
              <a:rPr lang="pl-PL" dirty="0" smtClean="0"/>
              <a:t>        I ZASADACH FUNKCJONOWANIA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DORADZTWA ZAWODOWEGO W SZKOLE</a:t>
            </a:r>
          </a:p>
          <a:p>
            <a:r>
              <a:rPr lang="pl-PL" dirty="0" smtClean="0"/>
              <a:t>2. SPOTKANIA EDUKACYJNE Z UCZNIAMI</a:t>
            </a:r>
          </a:p>
          <a:p>
            <a:r>
              <a:rPr lang="pl-PL" dirty="0" smtClean="0"/>
              <a:t>3. WŁĄCZENIE RODZICÓW UCZNIÓW DO WEWNĄTRZSZKOLEGO SYSTEMU DORADZTWA ZAWODOWEGO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2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WSPÓŁPRACA Z FIRMĄ STEICO</a:t>
            </a:r>
            <a:endParaRPr lang="pl-PL" sz="4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66" y="1600200"/>
            <a:ext cx="76229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3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WSPÓŁPRACA Z FIRMĄ STEICO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PARTNERZY STEICO:</a:t>
            </a:r>
          </a:p>
          <a:p>
            <a:pPr marL="514350" indent="-514350">
              <a:buAutoNum type="arabicPeriod"/>
            </a:pPr>
            <a:r>
              <a:rPr lang="pl-PL" dirty="0" smtClean="0"/>
              <a:t>Wydział Edukacji Starostwa Powiatowego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w Czarnkowie</a:t>
            </a:r>
          </a:p>
          <a:p>
            <a:pPr marL="0" indent="0">
              <a:buNone/>
            </a:pPr>
            <a:r>
              <a:rPr lang="pl-PL" dirty="0" smtClean="0"/>
              <a:t>2. Zespół Szkół Ponadgimnazjalnych   </a:t>
            </a:r>
          </a:p>
          <a:p>
            <a:pPr marL="0" indent="0">
              <a:buNone/>
            </a:pPr>
            <a:r>
              <a:rPr lang="pl-PL" dirty="0" smtClean="0"/>
              <a:t>      im. J. </a:t>
            </a:r>
            <a:r>
              <a:rPr lang="pl-PL" dirty="0" err="1" smtClean="0"/>
              <a:t>Nojego</a:t>
            </a:r>
            <a:r>
              <a:rPr lang="pl-PL" dirty="0" smtClean="0"/>
              <a:t> w Czarnkowie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Cel: </a:t>
            </a:r>
            <a:r>
              <a:rPr lang="pl-PL" dirty="0" smtClean="0"/>
              <a:t>otworzenie klasy zawodowej o profilu: stolarz mechanik, </a:t>
            </a:r>
            <a:r>
              <a:rPr lang="pl-PL" dirty="0" err="1" smtClean="0"/>
              <a:t>Holzmechaniker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7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KORZYŚCI ZE WSPÓŁPRACY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Dlaczego warto?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1. Zdobycia zawodu stolarz</a:t>
            </a:r>
          </a:p>
          <a:p>
            <a:pPr marL="0" indent="0">
              <a:buNone/>
            </a:pPr>
            <a:r>
              <a:rPr lang="pl-PL" sz="2400" dirty="0" smtClean="0"/>
              <a:t>2. Atrakcyjne wynagrodzenie</a:t>
            </a:r>
          </a:p>
          <a:p>
            <a:pPr marL="0" indent="0">
              <a:buNone/>
            </a:pPr>
            <a:r>
              <a:rPr lang="pl-PL" sz="2400" dirty="0" smtClean="0"/>
              <a:t>3. Kadra fachowców</a:t>
            </a:r>
          </a:p>
          <a:p>
            <a:pPr marL="0" indent="0">
              <a:buNone/>
            </a:pPr>
            <a:r>
              <a:rPr lang="pl-PL" sz="2400" dirty="0" smtClean="0"/>
              <a:t>4. Gwarancja zatrudnienia po skończenie nauki oraz pozytywnej ocenie</a:t>
            </a:r>
          </a:p>
          <a:p>
            <a:pPr marL="0" indent="0">
              <a:buNone/>
            </a:pPr>
            <a:r>
              <a:rPr lang="pl-PL" sz="2400" dirty="0" smtClean="0"/>
              <a:t>5. Możliwość kontynuowania nauki dzięki firmie STEICO</a:t>
            </a:r>
          </a:p>
          <a:p>
            <a:pPr marL="0" indent="0">
              <a:buNone/>
            </a:pPr>
            <a:r>
              <a:rPr lang="pl-PL" sz="2400" dirty="0" smtClean="0"/>
              <a:t>6. MOŻLIWOŚĆ AWANSU </a:t>
            </a:r>
            <a:r>
              <a:rPr lang="pl-PL" sz="2400" dirty="0" smtClean="0"/>
              <a:t>ZAWODOWEGO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98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6600" b="1" dirty="0" smtClean="0"/>
              <a:t>Dziękuję za uwagę! </a:t>
            </a:r>
            <a:r>
              <a:rPr lang="pl-PL" dirty="0" smtClean="0">
                <a:sym typeface="Wingdings" panose="05000000000000000000" pitchFamily="2" charset="2"/>
              </a:rPr>
              <a:t> </a:t>
            </a:r>
          </a:p>
          <a:p>
            <a:pPr marL="0" indent="0" algn="ctr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l-PL" dirty="0" smtClean="0"/>
              <a:t>Ewelina Wesołowska</a:t>
            </a:r>
          </a:p>
          <a:p>
            <a:pPr marL="0" indent="0" algn="ctr">
              <a:buNone/>
            </a:pPr>
            <a:r>
              <a:rPr lang="pl-PL" dirty="0"/>
              <a:t>d</a:t>
            </a:r>
            <a:r>
              <a:rPr lang="pl-PL" dirty="0" smtClean="0"/>
              <a:t>oradca zawodowy i germanista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38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CZYM JEST </a:t>
            </a:r>
            <a:br>
              <a:rPr lang="pl-PL" dirty="0" smtClean="0"/>
            </a:br>
            <a:r>
              <a:rPr lang="pl-PL" b="1" u="sng" dirty="0" smtClean="0"/>
              <a:t>W</a:t>
            </a:r>
            <a:r>
              <a:rPr lang="pl-PL" dirty="0" smtClean="0"/>
              <a:t>EWNĄTRZSZKOLNY </a:t>
            </a:r>
            <a:br>
              <a:rPr lang="pl-PL" dirty="0" smtClean="0"/>
            </a:br>
            <a:r>
              <a:rPr lang="pl-PL" b="1" u="sng" dirty="0" smtClean="0"/>
              <a:t>S</a:t>
            </a:r>
            <a:r>
              <a:rPr lang="pl-PL" dirty="0" smtClean="0"/>
              <a:t>YSTEM </a:t>
            </a:r>
            <a:r>
              <a:rPr lang="pl-PL" b="1" u="sng" dirty="0" smtClean="0"/>
              <a:t>D</a:t>
            </a:r>
            <a:r>
              <a:rPr lang="pl-PL" dirty="0" smtClean="0"/>
              <a:t>ORADZTWA </a:t>
            </a:r>
            <a:r>
              <a:rPr lang="pl-PL" b="1" u="sng" dirty="0" smtClean="0"/>
              <a:t>Z</a:t>
            </a:r>
            <a:r>
              <a:rPr lang="pl-PL" dirty="0" smtClean="0"/>
              <a:t>AWODOWEGO?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endParaRPr lang="pl-PL" sz="1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pl-PL" sz="1800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pl-PL" sz="1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Wewnątrzszkolny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System Doradztwa Zawodowego to ogół działań podejmowanych przez szkołę, mających na celu przygotowanie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młodzieży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do planowania kariery edukacyjno-zawodowej poprzez włączenie w program wychowawczy szkoły rodziców oraz innych osób, grup i instytucji.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5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pl-PL" b="1" dirty="0" smtClean="0"/>
              <a:t>IDEA DORADTWA ZAWODOWEGO</a:t>
            </a:r>
            <a:br>
              <a:rPr lang="pl-PL" b="1" dirty="0" smtClean="0"/>
            </a:br>
            <a:r>
              <a:rPr lang="pl-PL" b="1" dirty="0" smtClean="0"/>
              <a:t> W GIMNAZJUM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b="1" dirty="0" smtClean="0"/>
              <a:t>CZYLI… PO CO TO KOMU?</a:t>
            </a:r>
          </a:p>
          <a:p>
            <a:pPr marL="0" indent="0">
              <a:buNone/>
            </a:pPr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68960"/>
            <a:ext cx="3888432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0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UCZEŃ/RODZIC/PRACODAWCA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WSZYSCY ZADOWOLENI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62473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0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CEL DORADZTWA ZAWODOWEGO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6000" dirty="0" smtClean="0"/>
          </a:p>
          <a:p>
            <a:pPr marL="0" indent="0" algn="ctr">
              <a:buNone/>
            </a:pPr>
            <a:r>
              <a:rPr lang="pl-PL" sz="6000" dirty="0" smtClean="0"/>
              <a:t>POMOC UCZNIOM</a:t>
            </a:r>
          </a:p>
          <a:p>
            <a:pPr marL="0" indent="0" algn="ctr">
              <a:buNone/>
            </a:pPr>
            <a:r>
              <a:rPr lang="pl-PL" sz="6000" dirty="0" smtClean="0"/>
              <a:t> W WYBORZE SZKOŁY PONADGIMNAZJALNEJ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0760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ZAANGAŻOWANI</a:t>
            </a:r>
            <a:br>
              <a:rPr lang="pl-PL" b="1" dirty="0" smtClean="0"/>
            </a:br>
            <a:r>
              <a:rPr lang="pl-PL" b="1" dirty="0" smtClean="0"/>
              <a:t> W WEWNĄTRSZKOLNY SYSTEM DORADZTWA ZAWODOWEGO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UCZNIOWIE</a:t>
            </a:r>
          </a:p>
          <a:p>
            <a:pPr marL="514350" indent="-514350">
              <a:buAutoNum type="arabicPeriod"/>
            </a:pPr>
            <a:r>
              <a:rPr lang="pl-PL" dirty="0" smtClean="0"/>
              <a:t>RODZICE </a:t>
            </a:r>
          </a:p>
          <a:p>
            <a:pPr marL="514350" indent="-514350">
              <a:buAutoNum type="arabicPeriod"/>
            </a:pPr>
            <a:r>
              <a:rPr lang="pl-PL" dirty="0" smtClean="0"/>
              <a:t>NAUCZYCIELE</a:t>
            </a:r>
          </a:p>
          <a:p>
            <a:pPr marL="514350" indent="-514350">
              <a:buAutoNum type="arabicPeriod"/>
            </a:pPr>
            <a:r>
              <a:rPr lang="pl-PL" dirty="0" smtClean="0"/>
              <a:t>PARTNERZY</a:t>
            </a:r>
          </a:p>
          <a:p>
            <a:pPr marL="0" indent="0">
              <a:buNone/>
            </a:pPr>
            <a:r>
              <a:rPr lang="pl-PL" dirty="0" smtClean="0"/>
              <a:t> (FIRMY, INSTYTUCJE WSPIERAJĄCE)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17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BADANIE OCZEKIWAŃ </a:t>
            </a:r>
            <a:br>
              <a:rPr lang="pl-PL" b="1" dirty="0" smtClean="0"/>
            </a:br>
            <a:r>
              <a:rPr lang="pl-PL" b="1" dirty="0" smtClean="0"/>
              <a:t>RODZICÓW DOT. „WSDZ”.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PROŚBA O UZUPEŁNIENIE ANKIETY, </a:t>
            </a:r>
          </a:p>
          <a:p>
            <a:pPr marL="0" indent="0" algn="ctr">
              <a:buNone/>
            </a:pPr>
            <a:r>
              <a:rPr lang="pl-PL" dirty="0" smtClean="0"/>
              <a:t>KTÓRĄ OTRZYMAJĄ PAŃSTWO OD WYCHOWAWCÓW NA ZEBRANIU</a:t>
            </a:r>
          </a:p>
          <a:p>
            <a:pPr marL="0" indent="0" algn="ctr">
              <a:buNone/>
            </a:pPr>
            <a:r>
              <a:rPr lang="pl-PL" dirty="0" smtClean="0"/>
              <a:t>18.11.2015r.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1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pl-PL" b="1" dirty="0" smtClean="0"/>
              <a:t>KIEDY ODBYWAJĄ SIĘ ZAJĘCIA </a:t>
            </a:r>
            <a:br>
              <a:rPr lang="pl-PL" b="1" dirty="0" smtClean="0"/>
            </a:br>
            <a:r>
              <a:rPr lang="pl-PL" b="1" dirty="0" smtClean="0"/>
              <a:t>Z DORADZTWA ZAWODOWEGO?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pl-PL" b="1" dirty="0" smtClean="0"/>
          </a:p>
          <a:p>
            <a:pPr marL="514350" indent="-514350" algn="ctr">
              <a:buAutoNum type="arabicPeriod"/>
            </a:pPr>
            <a:r>
              <a:rPr lang="pl-PL" b="1" dirty="0" smtClean="0"/>
              <a:t>W KLASACH TRZECICH GIMNAZJUM: </a:t>
            </a:r>
          </a:p>
          <a:p>
            <a:pPr marL="0" indent="0" algn="ctr">
              <a:buNone/>
            </a:pPr>
            <a:r>
              <a:rPr lang="pl-PL" dirty="0" smtClean="0"/>
              <a:t>NAPRZEMIENNIE NA LEKCJACH WYCHOWAWCZYCH</a:t>
            </a:r>
          </a:p>
          <a:p>
            <a:pPr marL="0" indent="0" algn="ctr">
              <a:buNone/>
            </a:pPr>
            <a:r>
              <a:rPr lang="pl-PL" b="1" dirty="0" smtClean="0"/>
              <a:t>2. W KLASACH PIERWSZYCH I DRUGICH </a:t>
            </a:r>
            <a:r>
              <a:rPr lang="pl-PL" dirty="0" smtClean="0"/>
              <a:t>– ZGODNIE Z USTALONYM WE WRZEŚNIU HARMONOGRAMEM</a:t>
            </a:r>
          </a:p>
          <a:p>
            <a:pPr marL="0" indent="0" algn="ctr">
              <a:buNone/>
            </a:pPr>
            <a:r>
              <a:rPr lang="pl-PL" b="1" dirty="0" smtClean="0"/>
              <a:t>3. PONADTO: </a:t>
            </a:r>
            <a:r>
              <a:rPr lang="pl-PL" dirty="0" smtClean="0"/>
              <a:t>W PIĄTKI: OD 15:00 DO 16:30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0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PROŚBA DO RODZICÓW UCZNIÓW KLAS TRZECICH GIMNAZJUM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PROSZĘ WPISYWAĆ SWOJE DZIECI NA LISTĘ SPOTKAŃ Z DORADCĄ ZAWODOWYM W PIĄTKI, W GODZ.: 0D 15:00 DO 16:30, W SALI NR 1</a:t>
            </a:r>
          </a:p>
          <a:p>
            <a:pPr algn="ctr">
              <a:buFontTx/>
              <a:buChar char="-"/>
            </a:pPr>
            <a:r>
              <a:rPr lang="pl-PL" dirty="0" smtClean="0"/>
              <a:t>LISTĘ PRZEKAŻĄ PAŃSTWU WYCHOWAWCY</a:t>
            </a:r>
          </a:p>
          <a:p>
            <a:pPr algn="ctr">
              <a:buFontTx/>
              <a:buChar char="-"/>
            </a:pPr>
            <a:r>
              <a:rPr lang="pl-PL" dirty="0" smtClean="0"/>
              <a:t> NA WYWIADÓWCE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45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376</Words>
  <Application>Microsoft Office PowerPoint</Application>
  <PresentationFormat>Pokaz na ekranie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DORADZTWO ZAWODOWE W ZESPOLE SZKÓŁ  W GĘBICACH PUBLICZNYM GIMNAZJUM  IM. LEŚNIKÓW POLSKICH</vt:lpstr>
      <vt:lpstr>CZYM JEST  WEWNĄTRZSZKOLNY  SYSTEM DORADZTWA ZAWODOWEGO?</vt:lpstr>
      <vt:lpstr>IDEA DORADTWA ZAWODOWEGO  W GIMNAZJUM</vt:lpstr>
      <vt:lpstr>UCZEŃ/RODZIC/PRACODAWCA</vt:lpstr>
      <vt:lpstr> CEL DORADZTWA ZAWODOWEGO</vt:lpstr>
      <vt:lpstr> ZAANGAŻOWANI  W WEWNĄTRSZKOLNY SYSTEM DORADZTWA ZAWODOWEGO</vt:lpstr>
      <vt:lpstr>  BADANIE OCZEKIWAŃ  RODZICÓW DOT. „WSDZ”.:</vt:lpstr>
      <vt:lpstr>KIEDY ODBYWAJĄ SIĘ ZAJĘCIA  Z DORADZTWA ZAWODOWEGO?</vt:lpstr>
      <vt:lpstr> PROŚBA DO RODZICÓW UCZNIÓW KLAS TRZECICH GIMNAZJUM</vt:lpstr>
      <vt:lpstr>DZIAŁANIA W RAMACH  DORADZTWA ZAWODOWEGO</vt:lpstr>
      <vt:lpstr>ZAWÓD MOJEGO RODZICA</vt:lpstr>
      <vt:lpstr>WSPÓŁPRACA</vt:lpstr>
      <vt:lpstr>ZADANIA DORADCY ZAWODOWEGO</vt:lpstr>
      <vt:lpstr>WSPÓŁPRACA Z FIRMĄ STEICO</vt:lpstr>
      <vt:lpstr>WSPÓŁPRACA Z FIRMĄ STEICO</vt:lpstr>
      <vt:lpstr>KORZYŚCI ZE WSPÓŁPRACY</vt:lpstr>
      <vt:lpstr>Dziękuję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 W ZESPOLE SZKÓŁ  W GĘBICACH PUBLICZNYM GIMNAZJUM  IM. LEŚNIKÓW POLSKICH</dc:title>
  <dc:creator>oem</dc:creator>
  <cp:lastModifiedBy>oem</cp:lastModifiedBy>
  <cp:revision>26</cp:revision>
  <dcterms:created xsi:type="dcterms:W3CDTF">2015-11-14T18:51:47Z</dcterms:created>
  <dcterms:modified xsi:type="dcterms:W3CDTF">2015-11-19T17:45:23Z</dcterms:modified>
</cp:coreProperties>
</file>