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4D2D99F-BEBD-4DB6-9A2D-9B17593EC9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8D476F50-6A40-4588-87AA-5D7CA335B8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2E8C3DDE-780B-40AB-9737-D610C57B71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EFD69-EFB3-4E43-AC6D-24005F40D4BD}" type="datetimeFigureOut">
              <a:rPr lang="pl-PL" smtClean="0"/>
              <a:t>22.11.2020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0AE61BD-726C-40AE-8F38-81B253D0BC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77CBAC56-A7CB-4A37-9D53-AF1D860B0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24CB8-EBB8-4E57-ABFB-A13FA0DBC1B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16307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0D95901-0CD6-4271-845A-A68F61B626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104051C4-7C8E-4C6A-AB5B-C650AE952D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F17394C9-0DAB-4923-BBFD-A887DE6A0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EFD69-EFB3-4E43-AC6D-24005F40D4BD}" type="datetimeFigureOut">
              <a:rPr lang="pl-PL" smtClean="0"/>
              <a:t>22.11.2020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BEBAA2AF-84E3-4993-BDCE-DF25003E4C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96DEE4B9-9970-4F03-BBCC-7E761F35A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24CB8-EBB8-4E57-ABFB-A13FA0DBC1B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6383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E9CEBC4C-EB6C-4C6A-A6D8-6BF3C797AA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B5A86E51-858D-458B-97E5-43D863F4E5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FD59BBEF-9B11-4B87-84CD-35730C5FA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EFD69-EFB3-4E43-AC6D-24005F40D4BD}" type="datetimeFigureOut">
              <a:rPr lang="pl-PL" smtClean="0"/>
              <a:t>22.11.2020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0DB3FB9D-EC35-496A-981E-2A059380A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747EFEDD-5041-45FD-B70E-036B39D0E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24CB8-EBB8-4E57-ABFB-A13FA0DBC1B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70154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9335004-08F9-43F1-B648-A7743BD8D3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2D3654A-00AA-4472-A3C3-C80F3B76D9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EA92370D-B2A7-4ADE-BA95-F8F8CE23DE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EFD69-EFB3-4E43-AC6D-24005F40D4BD}" type="datetimeFigureOut">
              <a:rPr lang="pl-PL" smtClean="0"/>
              <a:t>22.11.2020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03D9DB0D-1EB0-442A-8624-191520B95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0C954B5E-1E7C-4F3F-B784-168B158AB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24CB8-EBB8-4E57-ABFB-A13FA0DBC1B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82030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6CF66C8-F311-4A3B-88A4-1967B4389B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669ACF3D-71B8-4EA4-9AC4-BA9C0D143D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93730773-E1B9-474E-A550-D26503ECD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EFD69-EFB3-4E43-AC6D-24005F40D4BD}" type="datetimeFigureOut">
              <a:rPr lang="pl-PL" smtClean="0"/>
              <a:t>22.11.2020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19DCD114-8FDF-4614-BE2A-80E5CE321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59AA6A4-58AF-4CB2-9674-F4BAE4727B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24CB8-EBB8-4E57-ABFB-A13FA0DBC1B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21166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24CB901-DE46-47B0-84DA-7FAD695EB1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C84E1F5-F485-4366-A4BD-269CF9EC00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5A9008C5-1BB7-4EC8-BC79-BD73B18A19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1FFAD44A-C157-4828-A8B3-8576380CD1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EFD69-EFB3-4E43-AC6D-24005F40D4BD}" type="datetimeFigureOut">
              <a:rPr lang="pl-PL" smtClean="0"/>
              <a:t>22.11.2020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0AD56586-9275-4A20-BD0C-D737B299E5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E53A9183-266F-4AE1-9DEA-C041B35A9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24CB8-EBB8-4E57-ABFB-A13FA0DBC1B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9114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C71EC88-BE42-4DB0-B398-4AC63235C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BF9D8954-8B99-4C36-A301-73489DE1D6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22B2BC1F-BC3A-47B0-A933-0DC89D4BF8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147D12E4-65ED-481E-B8AB-EB71931D54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A1216A64-11B5-4F62-8C3A-442FE46C82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F9690113-B6CF-43CA-8EAC-855C3742FA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EFD69-EFB3-4E43-AC6D-24005F40D4BD}" type="datetimeFigureOut">
              <a:rPr lang="pl-PL" smtClean="0"/>
              <a:t>22.11.2020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DEDCACA0-61B9-47A3-B373-7190EE729E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ADF84991-4638-4826-9F70-0097C864B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24CB8-EBB8-4E57-ABFB-A13FA0DBC1B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53822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C0C5242-4287-471C-BAFB-2C0D030BD3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C03655FA-D5D4-4CE9-95D4-6C495A766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EFD69-EFB3-4E43-AC6D-24005F40D4BD}" type="datetimeFigureOut">
              <a:rPr lang="pl-PL" smtClean="0"/>
              <a:t>22.11.2020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F735E415-3912-46CD-B0E3-75116EA92A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C0900238-8F53-4919-B5AB-86D336ECD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24CB8-EBB8-4E57-ABFB-A13FA0DBC1B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35187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4D99E119-2D20-4D28-ACD8-A6559A722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EFD69-EFB3-4E43-AC6D-24005F40D4BD}" type="datetimeFigureOut">
              <a:rPr lang="pl-PL" smtClean="0"/>
              <a:t>22.11.2020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16C7C6D4-ED48-47DE-A8BD-A21819D18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724B5080-B844-4381-A3DD-B180EA7A2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24CB8-EBB8-4E57-ABFB-A13FA0DBC1B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73253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020B3A8-67F8-4BEB-9468-63A5F18363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1F0102A-CD23-45A6-9FCD-6E080500E5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156AC7FD-8409-40B8-95CD-217365B298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A9E797A3-CA8C-4D85-9F5A-612A4AB056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EFD69-EFB3-4E43-AC6D-24005F40D4BD}" type="datetimeFigureOut">
              <a:rPr lang="pl-PL" smtClean="0"/>
              <a:t>22.11.2020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D159B876-0F61-4E36-B037-D566FEE76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3EADCDB8-697C-49E3-B5F5-99362A5DFB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24CB8-EBB8-4E57-ABFB-A13FA0DBC1B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99261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AC22A5B-E4A6-4422-8018-7D7625E02F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3826BE9A-3A59-4665-AC03-9F2036A25B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02F90EEB-E306-46D3-868E-A0784A5103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8B15CDA7-0CF2-45B5-BF09-9AB8C42A26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EFD69-EFB3-4E43-AC6D-24005F40D4BD}" type="datetimeFigureOut">
              <a:rPr lang="pl-PL" smtClean="0"/>
              <a:t>22.11.2020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2091B70F-8091-4B45-AF2E-FBDA9302C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2983D3A6-AA55-49D4-82F7-8CE3DE437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24CB8-EBB8-4E57-ABFB-A13FA0DBC1B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33885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39A6FE87-A1A1-4E48-9CBF-C4B522AFCC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1BB2497E-9E4F-45A3-804A-825176ECBE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E1EF0E68-FA2E-402D-BF5A-38DCD9BA82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0EFD69-EFB3-4E43-AC6D-24005F40D4BD}" type="datetimeFigureOut">
              <a:rPr lang="pl-PL" smtClean="0"/>
              <a:t>22.11.2020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AEF55041-290E-4731-88D8-F2A18C51C9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6B93576-F187-49B4-8148-52327FBA27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424CB8-EBB8-4E57-ABFB-A13FA0DBC1B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96280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8BAF65B-741C-4916-9300-EB2318CC03E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b="1" dirty="0" err="1"/>
              <a:t>Wohin</a:t>
            </a:r>
            <a:r>
              <a:rPr lang="pl-PL" b="1" dirty="0"/>
              <a:t> </a:t>
            </a:r>
            <a:r>
              <a:rPr lang="pl-PL" b="1" dirty="0" err="1"/>
              <a:t>fährst</a:t>
            </a:r>
            <a:r>
              <a:rPr lang="pl-PL" b="1" dirty="0"/>
              <a:t> </a:t>
            </a:r>
            <a:r>
              <a:rPr lang="pl-PL" b="1" dirty="0" err="1"/>
              <a:t>du</a:t>
            </a:r>
            <a:r>
              <a:rPr lang="pl-PL" b="1" dirty="0"/>
              <a:t> in den </a:t>
            </a:r>
            <a:r>
              <a:rPr lang="pl-PL" b="1" dirty="0" err="1"/>
              <a:t>Sommerferien</a:t>
            </a:r>
            <a:r>
              <a:rPr lang="pl-PL" b="1" dirty="0"/>
              <a:t>?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6C95AA2E-17BA-4AD1-9CA8-04881D182CE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597319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F519FD5-2D58-43E2-9DF2-F97BAA5718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/>
              <a:t>ans </a:t>
            </a:r>
            <a:r>
              <a:rPr lang="pl-PL" b="1" dirty="0" err="1"/>
              <a:t>Meer</a:t>
            </a:r>
            <a:endParaRPr lang="pl-PL" b="1" dirty="0"/>
          </a:p>
        </p:txBody>
      </p:sp>
      <p:pic>
        <p:nvPicPr>
          <p:cNvPr id="4" name="Symbol zastępczy zawartości 3">
            <a:extLst>
              <a:ext uri="{FF2B5EF4-FFF2-40B4-BE49-F238E27FC236}">
                <a16:creationId xmlns:a16="http://schemas.microsoft.com/office/drawing/2014/main" id="{1D5BECEA-2381-48FD-87AC-11F17F43C5F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77767" y="2083898"/>
            <a:ext cx="5963946" cy="3918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1107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A45833B-2B0F-4CA4-B246-8EE23E7AD9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/>
              <a:t>in </a:t>
            </a:r>
            <a:r>
              <a:rPr lang="pl-PL" b="1" dirty="0" err="1"/>
              <a:t>die</a:t>
            </a:r>
            <a:r>
              <a:rPr lang="pl-PL" b="1" dirty="0"/>
              <a:t> </a:t>
            </a:r>
            <a:r>
              <a:rPr lang="pl-PL" b="1" dirty="0" err="1"/>
              <a:t>Berge</a:t>
            </a:r>
            <a:endParaRPr lang="pl-PL" b="1" dirty="0"/>
          </a:p>
        </p:txBody>
      </p:sp>
      <p:pic>
        <p:nvPicPr>
          <p:cNvPr id="4" name="Symbol zastępczy zawartości 3">
            <a:extLst>
              <a:ext uri="{FF2B5EF4-FFF2-40B4-BE49-F238E27FC236}">
                <a16:creationId xmlns:a16="http://schemas.microsoft.com/office/drawing/2014/main" id="{445C8039-316B-415C-A6DC-13569F52B7A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40318" y="1925533"/>
            <a:ext cx="5518280" cy="3977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925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7EEA9C9-8DE8-4A52-B609-007CEBFAF6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 err="1"/>
              <a:t>nach</a:t>
            </a:r>
            <a:r>
              <a:rPr lang="pl-PL" b="1" dirty="0"/>
              <a:t> Polen</a:t>
            </a:r>
          </a:p>
        </p:txBody>
      </p:sp>
      <p:pic>
        <p:nvPicPr>
          <p:cNvPr id="4" name="Symbol zastępczy zawartości 3">
            <a:extLst>
              <a:ext uri="{FF2B5EF4-FFF2-40B4-BE49-F238E27FC236}">
                <a16:creationId xmlns:a16="http://schemas.microsoft.com/office/drawing/2014/main" id="{78D203B7-6726-4FA2-AF63-0BE5451893C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94225" y="2009857"/>
            <a:ext cx="5306140" cy="3974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8668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8168836-D75D-4344-9802-D5036387C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 err="1"/>
              <a:t>aufs</a:t>
            </a:r>
            <a:r>
              <a:rPr lang="pl-PL" b="1" dirty="0"/>
              <a:t> Land</a:t>
            </a:r>
          </a:p>
        </p:txBody>
      </p:sp>
      <p:pic>
        <p:nvPicPr>
          <p:cNvPr id="4" name="Symbol zastępczy zawartości 3">
            <a:extLst>
              <a:ext uri="{FF2B5EF4-FFF2-40B4-BE49-F238E27FC236}">
                <a16:creationId xmlns:a16="http://schemas.microsoft.com/office/drawing/2014/main" id="{668FE55E-C64B-4F1F-B98F-BD79EA75D7C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742364" y="2136618"/>
            <a:ext cx="4979779" cy="3730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1023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3DB87A7-10D7-4BA1-B461-23678FB1B6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 err="1"/>
              <a:t>an</a:t>
            </a:r>
            <a:r>
              <a:rPr lang="pl-PL" b="1" dirty="0"/>
              <a:t> den </a:t>
            </a:r>
            <a:r>
              <a:rPr lang="pl-PL" b="1" dirty="0" err="1"/>
              <a:t>See</a:t>
            </a:r>
            <a:endParaRPr lang="pl-PL" b="1" dirty="0"/>
          </a:p>
        </p:txBody>
      </p:sp>
      <p:pic>
        <p:nvPicPr>
          <p:cNvPr id="4" name="Symbol zastępczy zawartości 3">
            <a:extLst>
              <a:ext uri="{FF2B5EF4-FFF2-40B4-BE49-F238E27FC236}">
                <a16:creationId xmlns:a16="http://schemas.microsoft.com/office/drawing/2014/main" id="{625817CC-40C9-47B3-9B7A-A5FFAE66F50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28148" y="2335793"/>
            <a:ext cx="5398868" cy="3612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165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231A8D2-2FE7-4EB6-89C6-3C09365130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 err="1"/>
              <a:t>auf</a:t>
            </a:r>
            <a:r>
              <a:rPr lang="pl-PL" b="1" dirty="0"/>
              <a:t> den </a:t>
            </a:r>
            <a:r>
              <a:rPr lang="pl-PL" b="1" dirty="0" err="1"/>
              <a:t>Sportplatz</a:t>
            </a:r>
            <a:endParaRPr lang="pl-PL" b="1" dirty="0"/>
          </a:p>
        </p:txBody>
      </p:sp>
      <p:pic>
        <p:nvPicPr>
          <p:cNvPr id="4" name="Symbol zastępczy zawartości 3">
            <a:extLst>
              <a:ext uri="{FF2B5EF4-FFF2-40B4-BE49-F238E27FC236}">
                <a16:creationId xmlns:a16="http://schemas.microsoft.com/office/drawing/2014/main" id="{8E58A241-87F6-4708-BA06-A61052DD25A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71041" y="2362955"/>
            <a:ext cx="6030256" cy="3376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2102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23F51E9-31DC-44A2-9967-E63B537611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 err="1"/>
              <a:t>zur</a:t>
            </a:r>
            <a:r>
              <a:rPr lang="pl-PL" b="1" dirty="0"/>
              <a:t> Oma </a:t>
            </a:r>
            <a:r>
              <a:rPr lang="pl-PL" b="1" dirty="0" err="1"/>
              <a:t>und</a:t>
            </a:r>
            <a:r>
              <a:rPr lang="pl-PL" b="1" dirty="0"/>
              <a:t> </a:t>
            </a:r>
            <a:r>
              <a:rPr lang="pl-PL" b="1" dirty="0" err="1"/>
              <a:t>zum</a:t>
            </a:r>
            <a:r>
              <a:rPr lang="pl-PL" b="1" dirty="0"/>
              <a:t> </a:t>
            </a:r>
            <a:r>
              <a:rPr lang="pl-PL" b="1" dirty="0" err="1"/>
              <a:t>Opa</a:t>
            </a:r>
            <a:endParaRPr lang="pl-PL" b="1" dirty="0"/>
          </a:p>
        </p:txBody>
      </p:sp>
      <p:pic>
        <p:nvPicPr>
          <p:cNvPr id="7" name="Symbol zastępczy zawartości 6">
            <a:extLst>
              <a:ext uri="{FF2B5EF4-FFF2-40B4-BE49-F238E27FC236}">
                <a16:creationId xmlns:a16="http://schemas.microsoft.com/office/drawing/2014/main" id="{0C90C110-37B9-436E-8001-3ABFDFE177A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28677" y="2064190"/>
            <a:ext cx="5559967" cy="4037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6292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EEF31D079CC2041A694B96E9C96F29E" ma:contentTypeVersion="2" ma:contentTypeDescription="Utwórz nowy dokument." ma:contentTypeScope="" ma:versionID="79f3c927cccdaa32423c8aec428ef383">
  <xsd:schema xmlns:xsd="http://www.w3.org/2001/XMLSchema" xmlns:xs="http://www.w3.org/2001/XMLSchema" xmlns:p="http://schemas.microsoft.com/office/2006/metadata/properties" xmlns:ns2="a5bbea18-db12-4133-b3cc-1ef44a34a600" targetNamespace="http://schemas.microsoft.com/office/2006/metadata/properties" ma:root="true" ma:fieldsID="49f6a9346664968b67981e0429b63a66" ns2:_="">
    <xsd:import namespace="a5bbea18-db12-4133-b3cc-1ef44a34a60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bbea18-db12-4133-b3cc-1ef44a34a60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91CDEC1-0AA3-46AC-8B68-C8E1C45C1964}">
  <ds:schemaRefs>
    <ds:schemaRef ds:uri="http://www.w3.org/XML/1998/namespace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purl.org/dc/dcmitype/"/>
    <ds:schemaRef ds:uri="http://schemas.microsoft.com/office/2006/documentManagement/types"/>
    <ds:schemaRef ds:uri="a5bbea18-db12-4133-b3cc-1ef44a34a600"/>
    <ds:schemaRef ds:uri="http://purl.org/dc/terms/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EFF1E391-173C-4D9E-8F23-932A0A08601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7AAA5AE-5E9B-4891-B8E2-4B780D4B3E7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5bbea18-db12-4133-b3cc-1ef44a34a60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27</Words>
  <Application>Microsoft Office PowerPoint</Application>
  <PresentationFormat>Panoramiczny</PresentationFormat>
  <Paragraphs>8</Paragraphs>
  <Slides>8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Motyw pakietu Office</vt:lpstr>
      <vt:lpstr>Wohin fährst du in den Sommerferien?</vt:lpstr>
      <vt:lpstr>ans Meer</vt:lpstr>
      <vt:lpstr>in die Berge</vt:lpstr>
      <vt:lpstr>nach Polen</vt:lpstr>
      <vt:lpstr>aufs Land</vt:lpstr>
      <vt:lpstr>an den See</vt:lpstr>
      <vt:lpstr>auf den Sportplatz</vt:lpstr>
      <vt:lpstr>zur Oma und zum Opa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Wohin fährst du in den Sommerferien?</dc:title>
  <dc:creator>Suse</dc:creator>
  <cp:lastModifiedBy>Monika B</cp:lastModifiedBy>
  <cp:revision>4</cp:revision>
  <dcterms:created xsi:type="dcterms:W3CDTF">2020-11-02T17:06:06Z</dcterms:created>
  <dcterms:modified xsi:type="dcterms:W3CDTF">2020-11-22T15:05:23Z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0x0101000EEF31D079CC2041A694B96E9C96F29E</vt:lpwstr>
  </property>
</Properties>
</file>