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359A5-59D2-4D1A-8D4A-4151ABA7A1A5}" v="327" dt="2020-10-20T20:01:11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B" userId="S::monikab@splpgebice.onmicrosoft.com::413cbb25-ad59-4c1d-8408-cceb8dea26f0" providerId="AD" clId="Web-{9C4359A5-59D2-4D1A-8D4A-4151ABA7A1A5}"/>
    <pc:docChg chg="addSld delSld modSld addMainMaster delMainMaster">
      <pc:chgData name="Monika B" userId="S::monikab@splpgebice.onmicrosoft.com::413cbb25-ad59-4c1d-8408-cceb8dea26f0" providerId="AD" clId="Web-{9C4359A5-59D2-4D1A-8D4A-4151ABA7A1A5}" dt="2020-10-20T20:01:11.613" v="354"/>
      <pc:docMkLst>
        <pc:docMk/>
      </pc:docMkLst>
      <pc:sldChg chg="addSp delSp modSp mod setBg modClrScheme chgLayout">
        <pc:chgData name="Monika B" userId="S::monikab@splpgebice.onmicrosoft.com::413cbb25-ad59-4c1d-8408-cceb8dea26f0" providerId="AD" clId="Web-{9C4359A5-59D2-4D1A-8D4A-4151ABA7A1A5}" dt="2020-10-20T19:41:42.866" v="87"/>
        <pc:sldMkLst>
          <pc:docMk/>
          <pc:sldMk cId="650317164" sldId="256"/>
        </pc:sldMkLst>
        <pc:spChg chg="mod">
          <ac:chgData name="Monika B" userId="S::monikab@splpgebice.onmicrosoft.com::413cbb25-ad59-4c1d-8408-cceb8dea26f0" providerId="AD" clId="Web-{9C4359A5-59D2-4D1A-8D4A-4151ABA7A1A5}" dt="2020-10-20T19:41:42.866" v="8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Monika B" userId="S::monikab@splpgebice.onmicrosoft.com::413cbb25-ad59-4c1d-8408-cceb8dea26f0" providerId="AD" clId="Web-{9C4359A5-59D2-4D1A-8D4A-4151ABA7A1A5}" dt="2020-10-20T19:41:42.866" v="87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38:36.285" v="26"/>
          <ac:spMkLst>
            <pc:docMk/>
            <pc:sldMk cId="650317164" sldId="256"/>
            <ac:spMk id="6" creationId="{DEB38159-65C7-468B-8AAC-0CB079B54F3E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38:36.285" v="26"/>
          <ac:spMkLst>
            <pc:docMk/>
            <pc:sldMk cId="650317164" sldId="256"/>
            <ac:spMk id="8" creationId="{13A8E43C-75A8-491A-B804-6A38E5AA1A14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38:28.004" v="24"/>
          <ac:spMkLst>
            <pc:docMk/>
            <pc:sldMk cId="650317164" sldId="256"/>
            <ac:spMk id="9" creationId="{386191B5-2583-4B3E-B008-3E5A37614715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0:26.302" v="56"/>
          <ac:spMkLst>
            <pc:docMk/>
            <pc:sldMk cId="650317164" sldId="256"/>
            <ac:spMk id="10" creationId="{386191B5-2583-4B3E-B008-3E5A37614715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38:28.004" v="24"/>
          <ac:spMkLst>
            <pc:docMk/>
            <pc:sldMk cId="650317164" sldId="256"/>
            <ac:spMk id="11" creationId="{295C4DB5-1B45-490F-A51B-23C9B9A433C2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0:26.302" v="56"/>
          <ac:spMkLst>
            <pc:docMk/>
            <pc:sldMk cId="650317164" sldId="256"/>
            <ac:spMk id="12" creationId="{295C4DB5-1B45-490F-A51B-23C9B9A433C2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38:28.004" v="24"/>
          <ac:spMkLst>
            <pc:docMk/>
            <pc:sldMk cId="650317164" sldId="256"/>
            <ac:spMk id="13" creationId="{63C20DDE-67DF-47CA-B658-875EA5D810BA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0:26.302" v="56"/>
          <ac:spMkLst>
            <pc:docMk/>
            <pc:sldMk cId="650317164" sldId="256"/>
            <ac:spMk id="14" creationId="{63C20DDE-67DF-47CA-B658-875EA5D810BA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38:28.004" v="24"/>
          <ac:spMkLst>
            <pc:docMk/>
            <pc:sldMk cId="650317164" sldId="256"/>
            <ac:spMk id="15" creationId="{72B4ED93-D6A4-4A1D-9CA7-A0549AB6D402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0:26.302" v="56"/>
          <ac:spMkLst>
            <pc:docMk/>
            <pc:sldMk cId="650317164" sldId="256"/>
            <ac:spMk id="16" creationId="{72B4ED93-D6A4-4A1D-9CA7-A0549AB6D402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38:28.004" v="24"/>
          <ac:spMkLst>
            <pc:docMk/>
            <pc:sldMk cId="650317164" sldId="256"/>
            <ac:spMk id="17" creationId="{A9C7CFDB-8577-4539-8795-F8B34A3075B2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0:26.302" v="56"/>
          <ac:spMkLst>
            <pc:docMk/>
            <pc:sldMk cId="650317164" sldId="256"/>
            <ac:spMk id="18" creationId="{A9C7CFDB-8577-4539-8795-F8B34A3075B2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1:42.866" v="87"/>
          <ac:spMkLst>
            <pc:docMk/>
            <pc:sldMk cId="650317164" sldId="256"/>
            <ac:spMk id="20" creationId="{A35C5297-7623-44A6-B13A-4424C8257CD5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1:42.866" v="87"/>
          <ac:spMkLst>
            <pc:docMk/>
            <pc:sldMk cId="650317164" sldId="256"/>
            <ac:spMk id="21" creationId="{666E46BD-1D93-4B75-A1AD-F8DCF32C3455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0:26.255" v="55"/>
          <ac:spMkLst>
            <pc:docMk/>
            <pc:sldMk cId="650317164" sldId="256"/>
            <ac:spMk id="23" creationId="{5964CBE2-084A-47DF-A704-CF5F6217B569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0:26.255" v="55"/>
          <ac:spMkLst>
            <pc:docMk/>
            <pc:sldMk cId="650317164" sldId="256"/>
            <ac:spMk id="25" creationId="{86E3368C-B3A5-484E-8070-EC7E903F8637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1:42.866" v="87"/>
          <ac:spMkLst>
            <pc:docMk/>
            <pc:sldMk cId="650317164" sldId="256"/>
            <ac:spMk id="26" creationId="{16F48AD3-C8B3-4F74-B546-F12937F7DD9F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0:26.255" v="55"/>
          <ac:spMkLst>
            <pc:docMk/>
            <pc:sldMk cId="650317164" sldId="256"/>
            <ac:spMk id="27" creationId="{72A2B9B4-6095-47C2-8BBC-4792C5C7AE99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1:42.866" v="87"/>
          <ac:spMkLst>
            <pc:docMk/>
            <pc:sldMk cId="650317164" sldId="256"/>
            <ac:spMk id="28" creationId="{AF2F604E-43BE-4DC3-B983-E071523364F8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1:42.866" v="87"/>
          <ac:spMkLst>
            <pc:docMk/>
            <pc:sldMk cId="650317164" sldId="256"/>
            <ac:spMk id="30" creationId="{08C9B587-E65E-4B52-B37C-ABEBB6E87928}"/>
          </ac:spMkLst>
        </pc:spChg>
        <pc:picChg chg="add mod ord">
          <ac:chgData name="Monika B" userId="S::monikab@splpgebice.onmicrosoft.com::413cbb25-ad59-4c1d-8408-cceb8dea26f0" providerId="AD" clId="Web-{9C4359A5-59D2-4D1A-8D4A-4151ABA7A1A5}" dt="2020-10-20T19:41:42.866" v="87"/>
          <ac:picMkLst>
            <pc:docMk/>
            <pc:sldMk cId="650317164" sldId="256"/>
            <ac:picMk id="4" creationId="{FFCC3E2E-B68E-47FD-BB20-EDA2D018F010}"/>
          </ac:picMkLst>
        </pc:picChg>
        <pc:cxnChg chg="add del">
          <ac:chgData name="Monika B" userId="S::monikab@splpgebice.onmicrosoft.com::413cbb25-ad59-4c1d-8408-cceb8dea26f0" providerId="AD" clId="Web-{9C4359A5-59D2-4D1A-8D4A-4151ABA7A1A5}" dt="2020-10-20T19:38:36.285" v="26"/>
          <ac:cxnSpMkLst>
            <pc:docMk/>
            <pc:sldMk cId="650317164" sldId="256"/>
            <ac:cxnSpMk id="7" creationId="{3F09238C-D497-47FE-B839-1903DD64C792}"/>
          </ac:cxnSpMkLst>
        </pc:cxnChg>
      </pc:sldChg>
      <pc:sldChg chg="addSp delSp modSp new mod modTransition setBg">
        <pc:chgData name="Monika B" userId="S::monikab@splpgebice.onmicrosoft.com::413cbb25-ad59-4c1d-8408-cceb8dea26f0" providerId="AD" clId="Web-{9C4359A5-59D2-4D1A-8D4A-4151ABA7A1A5}" dt="2020-10-20T19:58:48.909" v="344"/>
        <pc:sldMkLst>
          <pc:docMk/>
          <pc:sldMk cId="2418645168" sldId="257"/>
        </pc:sldMkLst>
        <pc:spChg chg="mod">
          <ac:chgData name="Monika B" userId="S::monikab@splpgebice.onmicrosoft.com::413cbb25-ad59-4c1d-8408-cceb8dea26f0" providerId="AD" clId="Web-{9C4359A5-59D2-4D1A-8D4A-4151ABA7A1A5}" dt="2020-10-20T19:42:22.132" v="114"/>
          <ac:spMkLst>
            <pc:docMk/>
            <pc:sldMk cId="2418645168" sldId="257"/>
            <ac:spMk id="2" creationId="{FBB168E1-6AFB-4F1A-8E0C-F15805D09DE0}"/>
          </ac:spMkLst>
        </pc:spChg>
        <pc:spChg chg="del">
          <ac:chgData name="Monika B" userId="S::monikab@splpgebice.onmicrosoft.com::413cbb25-ad59-4c1d-8408-cceb8dea26f0" providerId="AD" clId="Web-{9C4359A5-59D2-4D1A-8D4A-4151ABA7A1A5}" dt="2020-10-20T19:41:53.428" v="89"/>
          <ac:spMkLst>
            <pc:docMk/>
            <pc:sldMk cId="2418645168" sldId="257"/>
            <ac:spMk id="3" creationId="{ACCA4789-D618-4F92-A4B6-A1D4D42F5CCE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2:22.132" v="114"/>
          <ac:spMkLst>
            <pc:docMk/>
            <pc:sldMk cId="2418645168" sldId="257"/>
            <ac:spMk id="8" creationId="{D9D1B4B3-490F-4BF1-836F-ABE1174A2F3B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2:22.132" v="114"/>
          <ac:spMkLst>
            <pc:docMk/>
            <pc:sldMk cId="2418645168" sldId="257"/>
            <ac:spMk id="11" creationId="{5DF40726-9B19-4165-9C26-757D16E19E23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2:22.132" v="114"/>
          <ac:spMkLst>
            <pc:docMk/>
            <pc:sldMk cId="2418645168" sldId="257"/>
            <ac:spMk id="13" creationId="{2089CB41-F399-4AEB-980C-5BFB1049CBED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2:22.132" v="114"/>
          <ac:spMkLst>
            <pc:docMk/>
            <pc:sldMk cId="2418645168" sldId="257"/>
            <ac:spMk id="15" creationId="{1BFC967B-3DD6-463D-9DB9-6E4419AE0DAA}"/>
          </ac:spMkLst>
        </pc:spChg>
        <pc:picChg chg="add mod ord">
          <ac:chgData name="Monika B" userId="S::monikab@splpgebice.onmicrosoft.com::413cbb25-ad59-4c1d-8408-cceb8dea26f0" providerId="AD" clId="Web-{9C4359A5-59D2-4D1A-8D4A-4151ABA7A1A5}" dt="2020-10-20T19:42:22.132" v="114"/>
          <ac:picMkLst>
            <pc:docMk/>
            <pc:sldMk cId="2418645168" sldId="257"/>
            <ac:picMk id="4" creationId="{BFDEA11C-83D1-4E81-B76C-E9AC63233950}"/>
          </ac:picMkLst>
        </pc:picChg>
      </pc:sldChg>
      <pc:sldChg chg="addSp delSp modSp new del mod setBg">
        <pc:chgData name="Monika B" userId="S::monikab@splpgebice.onmicrosoft.com::413cbb25-ad59-4c1d-8408-cceb8dea26f0" providerId="AD" clId="Web-{9C4359A5-59D2-4D1A-8D4A-4151ABA7A1A5}" dt="2020-10-20T19:41:32.678" v="86"/>
        <pc:sldMkLst>
          <pc:docMk/>
          <pc:sldMk cId="2683512482" sldId="257"/>
        </pc:sldMkLst>
        <pc:spChg chg="mod">
          <ac:chgData name="Monika B" userId="S::monikab@splpgebice.onmicrosoft.com::413cbb25-ad59-4c1d-8408-cceb8dea26f0" providerId="AD" clId="Web-{9C4359A5-59D2-4D1A-8D4A-4151ABA7A1A5}" dt="2020-10-20T19:41:15.068" v="85"/>
          <ac:spMkLst>
            <pc:docMk/>
            <pc:sldMk cId="2683512482" sldId="257"/>
            <ac:spMk id="2" creationId="{8846EAFD-9031-4A21-A027-F5555428C3AA}"/>
          </ac:spMkLst>
        </pc:spChg>
        <pc:spChg chg="del">
          <ac:chgData name="Monika B" userId="S::monikab@splpgebice.onmicrosoft.com::413cbb25-ad59-4c1d-8408-cceb8dea26f0" providerId="AD" clId="Web-{9C4359A5-59D2-4D1A-8D4A-4151ABA7A1A5}" dt="2020-10-20T19:40:52.053" v="58"/>
          <ac:spMkLst>
            <pc:docMk/>
            <pc:sldMk cId="2683512482" sldId="257"/>
            <ac:spMk id="3" creationId="{A3186D2F-63A0-4810-BEA3-9EA8DCD6ECBC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1:15.068" v="85"/>
          <ac:spMkLst>
            <pc:docMk/>
            <pc:sldMk cId="2683512482" sldId="257"/>
            <ac:spMk id="9" creationId="{09646535-AEF6-4883-A4F9-EEC1F8B4319E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1:15.068" v="85"/>
          <ac:spMkLst>
            <pc:docMk/>
            <pc:sldMk cId="2683512482" sldId="257"/>
            <ac:spMk id="11" creationId="{0149A9F6-B857-488C-AC3A-007B78165715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1:15.068" v="85"/>
          <ac:spMkLst>
            <pc:docMk/>
            <pc:sldMk cId="2683512482" sldId="257"/>
            <ac:spMk id="13" creationId="{249EFD05-C377-44BE-91F0-1D17C1D9BF60}"/>
          </ac:spMkLst>
        </pc:spChg>
        <pc:grpChg chg="add">
          <ac:chgData name="Monika B" userId="S::monikab@splpgebice.onmicrosoft.com::413cbb25-ad59-4c1d-8408-cceb8dea26f0" providerId="AD" clId="Web-{9C4359A5-59D2-4D1A-8D4A-4151ABA7A1A5}" dt="2020-10-20T19:41:15.068" v="85"/>
          <ac:grpSpMkLst>
            <pc:docMk/>
            <pc:sldMk cId="2683512482" sldId="257"/>
            <ac:grpSpMk id="15" creationId="{F2FD01A0-E6FF-41CD-AEBD-279232B90D43}"/>
          </ac:grpSpMkLst>
        </pc:grpChg>
        <pc:grpChg chg="add">
          <ac:chgData name="Monika B" userId="S::monikab@splpgebice.onmicrosoft.com::413cbb25-ad59-4c1d-8408-cceb8dea26f0" providerId="AD" clId="Web-{9C4359A5-59D2-4D1A-8D4A-4151ABA7A1A5}" dt="2020-10-20T19:41:15.068" v="85"/>
          <ac:grpSpMkLst>
            <pc:docMk/>
            <pc:sldMk cId="2683512482" sldId="257"/>
            <ac:grpSpMk id="20" creationId="{3C9AA14C-80A4-427C-A911-28CD20C56E5E}"/>
          </ac:grpSpMkLst>
        </pc:grpChg>
        <pc:picChg chg="add mod ord">
          <ac:chgData name="Monika B" userId="S::monikab@splpgebice.onmicrosoft.com::413cbb25-ad59-4c1d-8408-cceb8dea26f0" providerId="AD" clId="Web-{9C4359A5-59D2-4D1A-8D4A-4151ABA7A1A5}" dt="2020-10-20T19:41:15.068" v="85"/>
          <ac:picMkLst>
            <pc:docMk/>
            <pc:sldMk cId="2683512482" sldId="257"/>
            <ac:picMk id="4" creationId="{1BEBD34F-B789-491C-A132-78F408F0D4E5}"/>
          </ac:picMkLst>
        </pc:picChg>
      </pc:sldChg>
      <pc:sldChg chg="addSp delSp modSp new del">
        <pc:chgData name="Monika B" userId="S::monikab@splpgebice.onmicrosoft.com::413cbb25-ad59-4c1d-8408-cceb8dea26f0" providerId="AD" clId="Web-{9C4359A5-59D2-4D1A-8D4A-4151ABA7A1A5}" dt="2020-10-20T19:40:09.365" v="53"/>
        <pc:sldMkLst>
          <pc:docMk/>
          <pc:sldMk cId="2700639660" sldId="257"/>
        </pc:sldMkLst>
        <pc:spChg chg="mod">
          <ac:chgData name="Monika B" userId="S::monikab@splpgebice.onmicrosoft.com::413cbb25-ad59-4c1d-8408-cceb8dea26f0" providerId="AD" clId="Web-{9C4359A5-59D2-4D1A-8D4A-4151ABA7A1A5}" dt="2020-10-20T19:40:02.271" v="50" actId="20577"/>
          <ac:spMkLst>
            <pc:docMk/>
            <pc:sldMk cId="2700639660" sldId="257"/>
            <ac:spMk id="2" creationId="{2EFEC7FA-3E48-4DF3-8FB2-2E0F31DDDA15}"/>
          </ac:spMkLst>
        </pc:spChg>
        <pc:spChg chg="del">
          <ac:chgData name="Monika B" userId="S::monikab@splpgebice.onmicrosoft.com::413cbb25-ad59-4c1d-8408-cceb8dea26f0" providerId="AD" clId="Web-{9C4359A5-59D2-4D1A-8D4A-4151ABA7A1A5}" dt="2020-10-20T19:39:46.364" v="29"/>
          <ac:spMkLst>
            <pc:docMk/>
            <pc:sldMk cId="2700639660" sldId="257"/>
            <ac:spMk id="3" creationId="{0F1D75CD-4E34-40CE-B3B0-F4FC819FD9B4}"/>
          </ac:spMkLst>
        </pc:spChg>
        <pc:picChg chg="add mod ord">
          <ac:chgData name="Monika B" userId="S::monikab@splpgebice.onmicrosoft.com::413cbb25-ad59-4c1d-8408-cceb8dea26f0" providerId="AD" clId="Web-{9C4359A5-59D2-4D1A-8D4A-4151ABA7A1A5}" dt="2020-10-20T19:39:46.364" v="29"/>
          <ac:picMkLst>
            <pc:docMk/>
            <pc:sldMk cId="2700639660" sldId="257"/>
            <ac:picMk id="4" creationId="{4D839522-1E34-4105-9CBA-1FCC9CA496D0}"/>
          </ac:picMkLst>
        </pc:picChg>
      </pc:sldChg>
      <pc:sldChg chg="addSp delSp modSp new mod modTransition setBg">
        <pc:chgData name="Monika B" userId="S::monikab@splpgebice.onmicrosoft.com::413cbb25-ad59-4c1d-8408-cceb8dea26f0" providerId="AD" clId="Web-{9C4359A5-59D2-4D1A-8D4A-4151ABA7A1A5}" dt="2020-10-20T19:58:57.299" v="345"/>
        <pc:sldMkLst>
          <pc:docMk/>
          <pc:sldMk cId="1904388053" sldId="258"/>
        </pc:sldMkLst>
        <pc:spChg chg="mod">
          <ac:chgData name="Monika B" userId="S::monikab@splpgebice.onmicrosoft.com::413cbb25-ad59-4c1d-8408-cceb8dea26f0" providerId="AD" clId="Web-{9C4359A5-59D2-4D1A-8D4A-4151ABA7A1A5}" dt="2020-10-20T19:45:46.322" v="151"/>
          <ac:spMkLst>
            <pc:docMk/>
            <pc:sldMk cId="1904388053" sldId="258"/>
            <ac:spMk id="2" creationId="{8B9FE10D-C6F0-4140-B356-FCC61221FCFD}"/>
          </ac:spMkLst>
        </pc:spChg>
        <pc:spChg chg="del">
          <ac:chgData name="Monika B" userId="S::monikab@splpgebice.onmicrosoft.com::413cbb25-ad59-4c1d-8408-cceb8dea26f0" providerId="AD" clId="Web-{9C4359A5-59D2-4D1A-8D4A-4151ABA7A1A5}" dt="2020-10-20T19:45:03.493" v="116"/>
          <ac:spMkLst>
            <pc:docMk/>
            <pc:sldMk cId="1904388053" sldId="258"/>
            <ac:spMk id="3" creationId="{E42CAFA9-2F52-487A-BD1E-E3AEFF9E16F8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5:46.306" v="150"/>
          <ac:spMkLst>
            <pc:docMk/>
            <pc:sldMk cId="1904388053" sldId="258"/>
            <ac:spMk id="6" creationId="{5DF40726-9B19-4165-9C26-757D16E19E23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5:46.306" v="150"/>
          <ac:spMkLst>
            <pc:docMk/>
            <pc:sldMk cId="1904388053" sldId="258"/>
            <ac:spMk id="7" creationId="{977DD742-623A-41CC-B4D2-879DD8ABE010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5:41.571" v="148"/>
          <ac:spMkLst>
            <pc:docMk/>
            <pc:sldMk cId="1904388053" sldId="258"/>
            <ac:spMk id="8" creationId="{050933E7-0D18-4DE7-8E46-153A1BC4D8DD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5:46.306" v="150"/>
          <ac:spMkLst>
            <pc:docMk/>
            <pc:sldMk cId="1904388053" sldId="258"/>
            <ac:spMk id="9" creationId="{2089CB41-F399-4AEB-980C-5BFB1049CBED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5:46.306" v="150"/>
          <ac:spMkLst>
            <pc:docMk/>
            <pc:sldMk cId="1904388053" sldId="258"/>
            <ac:spMk id="10" creationId="{1BFC967B-3DD6-463D-9DB9-6E4419AE0DAA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5:41.571" v="148"/>
          <ac:spMkLst>
            <pc:docMk/>
            <pc:sldMk cId="1904388053" sldId="258"/>
            <ac:spMk id="11" creationId="{0288C6B4-AFC3-407F-A595-EFFD38D4CCAF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5:46.322" v="151"/>
          <ac:spMkLst>
            <pc:docMk/>
            <pc:sldMk cId="1904388053" sldId="258"/>
            <ac:spMk id="12" creationId="{5C9B446A-6343-4E56-90BA-061E4DDF0FFB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5:41.571" v="148"/>
          <ac:spMkLst>
            <pc:docMk/>
            <pc:sldMk cId="1904388053" sldId="258"/>
            <ac:spMk id="13" creationId="{CF236821-17FE-429B-8D2C-08E13A64EA40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5:46.322" v="151"/>
          <ac:spMkLst>
            <pc:docMk/>
            <pc:sldMk cId="1904388053" sldId="258"/>
            <ac:spMk id="14" creationId="{3EC72A1B-03D3-499C-B4BF-AC68EEC22B10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5:41.571" v="148"/>
          <ac:spMkLst>
            <pc:docMk/>
            <pc:sldMk cId="1904388053" sldId="258"/>
            <ac:spMk id="15" creationId="{C0BDBCD2-E081-43AB-9119-C55465E59757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5:46.322" v="151"/>
          <ac:spMkLst>
            <pc:docMk/>
            <pc:sldMk cId="1904388053" sldId="258"/>
            <ac:spMk id="16" creationId="{216322C2-3CF0-4D33-BF90-3F384CF6D232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5:41.571" v="148"/>
          <ac:spMkLst>
            <pc:docMk/>
            <pc:sldMk cId="1904388053" sldId="258"/>
            <ac:spMk id="17" creationId="{98E79BE4-34FE-485A-98A5-92CE8F7C4743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5:46.322" v="151"/>
          <ac:spMkLst>
            <pc:docMk/>
            <pc:sldMk cId="1904388053" sldId="258"/>
            <ac:spMk id="18" creationId="{55D4142C-5077-457F-A6AD-3FECFDB39685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45:41.571" v="148"/>
          <ac:spMkLst>
            <pc:docMk/>
            <pc:sldMk cId="1904388053" sldId="258"/>
            <ac:spMk id="19" creationId="{7A5F0580-5EE9-419F-96EE-B6529EF6E7D0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5:46.322" v="151"/>
          <ac:spMkLst>
            <pc:docMk/>
            <pc:sldMk cId="1904388053" sldId="258"/>
            <ac:spMk id="20" creationId="{7A5F0580-5EE9-419F-96EE-B6529EF6E7D0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5:46.322" v="151"/>
          <ac:spMkLst>
            <pc:docMk/>
            <pc:sldMk cId="1904388053" sldId="258"/>
            <ac:spMk id="21" creationId="{FE62B860-49C0-4908-801C-426F4A66B1D6}"/>
          </ac:spMkLst>
        </pc:spChg>
        <pc:picChg chg="add mod ord">
          <ac:chgData name="Monika B" userId="S::monikab@splpgebice.onmicrosoft.com::413cbb25-ad59-4c1d-8408-cceb8dea26f0" providerId="AD" clId="Web-{9C4359A5-59D2-4D1A-8D4A-4151ABA7A1A5}" dt="2020-10-20T19:45:46.322" v="151"/>
          <ac:picMkLst>
            <pc:docMk/>
            <pc:sldMk cId="1904388053" sldId="258"/>
            <ac:picMk id="4" creationId="{F3EB8C5B-3FC3-4CCA-A099-34E6D871270C}"/>
          </ac:picMkLst>
        </pc:picChg>
      </pc:sldChg>
      <pc:sldChg chg="addSp delSp modSp new mod modTransition setBg">
        <pc:chgData name="Monika B" userId="S::monikab@splpgebice.onmicrosoft.com::413cbb25-ad59-4c1d-8408-cceb8dea26f0" providerId="AD" clId="Web-{9C4359A5-59D2-4D1A-8D4A-4151ABA7A1A5}" dt="2020-10-20T19:59:03.549" v="346"/>
        <pc:sldMkLst>
          <pc:docMk/>
          <pc:sldMk cId="1316093254" sldId="259"/>
        </pc:sldMkLst>
        <pc:spChg chg="mod">
          <ac:chgData name="Monika B" userId="S::monikab@splpgebice.onmicrosoft.com::413cbb25-ad59-4c1d-8408-cceb8dea26f0" providerId="AD" clId="Web-{9C4359A5-59D2-4D1A-8D4A-4151ABA7A1A5}" dt="2020-10-20T19:47:53.042" v="178"/>
          <ac:spMkLst>
            <pc:docMk/>
            <pc:sldMk cId="1316093254" sldId="259"/>
            <ac:spMk id="2" creationId="{0CE5ADC2-6B27-46A7-ACAA-03B3C4779F33}"/>
          </ac:spMkLst>
        </pc:spChg>
        <pc:spChg chg="del">
          <ac:chgData name="Monika B" userId="S::monikab@splpgebice.onmicrosoft.com::413cbb25-ad59-4c1d-8408-cceb8dea26f0" providerId="AD" clId="Web-{9C4359A5-59D2-4D1A-8D4A-4151ABA7A1A5}" dt="2020-10-20T19:47:26.260" v="153"/>
          <ac:spMkLst>
            <pc:docMk/>
            <pc:sldMk cId="1316093254" sldId="259"/>
            <ac:spMk id="3" creationId="{854D6FBC-6D08-471D-B344-8B87F763106D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7:53.042" v="178"/>
          <ac:spMkLst>
            <pc:docMk/>
            <pc:sldMk cId="1316093254" sldId="259"/>
            <ac:spMk id="9" creationId="{8D06CE56-3881-4ADA-8CEF-D18B02C242A3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7:53.042" v="178"/>
          <ac:spMkLst>
            <pc:docMk/>
            <pc:sldMk cId="1316093254" sldId="259"/>
            <ac:spMk id="11" creationId="{79F3C543-62EC-4433-9C93-A2CD8764E9B4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7:53.042" v="178"/>
          <ac:spMkLst>
            <pc:docMk/>
            <pc:sldMk cId="1316093254" sldId="259"/>
            <ac:spMk id="13" creationId="{16F48AD3-C8B3-4F74-B546-F12937F7DD9F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7:53.042" v="178"/>
          <ac:spMkLst>
            <pc:docMk/>
            <pc:sldMk cId="1316093254" sldId="259"/>
            <ac:spMk id="15" creationId="{AF2F604E-43BE-4DC3-B983-E071523364F8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7:53.042" v="178"/>
          <ac:spMkLst>
            <pc:docMk/>
            <pc:sldMk cId="1316093254" sldId="259"/>
            <ac:spMk id="17" creationId="{08C9B587-E65E-4B52-B37C-ABEBB6E87928}"/>
          </ac:spMkLst>
        </pc:spChg>
        <pc:picChg chg="add mod ord">
          <ac:chgData name="Monika B" userId="S::monikab@splpgebice.onmicrosoft.com::413cbb25-ad59-4c1d-8408-cceb8dea26f0" providerId="AD" clId="Web-{9C4359A5-59D2-4D1A-8D4A-4151ABA7A1A5}" dt="2020-10-20T19:47:53.042" v="178"/>
          <ac:picMkLst>
            <pc:docMk/>
            <pc:sldMk cId="1316093254" sldId="259"/>
            <ac:picMk id="4" creationId="{CDBE1EAD-DF75-4A05-83BE-E056B8D5D55A}"/>
          </ac:picMkLst>
        </pc:picChg>
      </pc:sldChg>
      <pc:sldChg chg="addSp delSp modSp new mod modTransition setBg">
        <pc:chgData name="Monika B" userId="S::monikab@splpgebice.onmicrosoft.com::413cbb25-ad59-4c1d-8408-cceb8dea26f0" providerId="AD" clId="Web-{9C4359A5-59D2-4D1A-8D4A-4151ABA7A1A5}" dt="2020-10-20T19:59:12.221" v="347"/>
        <pc:sldMkLst>
          <pc:docMk/>
          <pc:sldMk cId="3479902948" sldId="260"/>
        </pc:sldMkLst>
        <pc:spChg chg="mod">
          <ac:chgData name="Monika B" userId="S::monikab@splpgebice.onmicrosoft.com::413cbb25-ad59-4c1d-8408-cceb8dea26f0" providerId="AD" clId="Web-{9C4359A5-59D2-4D1A-8D4A-4151ABA7A1A5}" dt="2020-10-20T19:49:03.464" v="207"/>
          <ac:spMkLst>
            <pc:docMk/>
            <pc:sldMk cId="3479902948" sldId="260"/>
            <ac:spMk id="2" creationId="{5F02DFC5-C7F3-42C0-92FA-EE7E984197E1}"/>
          </ac:spMkLst>
        </pc:spChg>
        <pc:spChg chg="del">
          <ac:chgData name="Monika B" userId="S::monikab@splpgebice.onmicrosoft.com::413cbb25-ad59-4c1d-8408-cceb8dea26f0" providerId="AD" clId="Web-{9C4359A5-59D2-4D1A-8D4A-4151ABA7A1A5}" dt="2020-10-20T19:48:45.652" v="180"/>
          <ac:spMkLst>
            <pc:docMk/>
            <pc:sldMk cId="3479902948" sldId="260"/>
            <ac:spMk id="3" creationId="{3AB3FD13-18C9-436B-8C97-66E2B4813BA6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9:03.464" v="207"/>
          <ac:spMkLst>
            <pc:docMk/>
            <pc:sldMk cId="3479902948" sldId="260"/>
            <ac:spMk id="8" creationId="{5F4B7559-BC2D-4060-B393-7D84D2483C30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9:03.464" v="207"/>
          <ac:spMkLst>
            <pc:docMk/>
            <pc:sldMk cId="3479902948" sldId="260"/>
            <ac:spMk id="11" creationId="{5C9B446A-6343-4E56-90BA-061E4DDF0FFB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9:03.464" v="207"/>
          <ac:spMkLst>
            <pc:docMk/>
            <pc:sldMk cId="3479902948" sldId="260"/>
            <ac:spMk id="13" creationId="{3EC72A1B-03D3-499C-B4BF-AC68EEC22B10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9:03.464" v="207"/>
          <ac:spMkLst>
            <pc:docMk/>
            <pc:sldMk cId="3479902948" sldId="260"/>
            <ac:spMk id="15" creationId="{216322C2-3CF0-4D33-BF90-3F384CF6D232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9:03.464" v="207"/>
          <ac:spMkLst>
            <pc:docMk/>
            <pc:sldMk cId="3479902948" sldId="260"/>
            <ac:spMk id="17" creationId="{55D4142C-5077-457F-A6AD-3FECFDB39685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49:03.464" v="207"/>
          <ac:spMkLst>
            <pc:docMk/>
            <pc:sldMk cId="3479902948" sldId="260"/>
            <ac:spMk id="19" creationId="{7A5F0580-5EE9-419F-96EE-B6529EF6E7D0}"/>
          </ac:spMkLst>
        </pc:spChg>
        <pc:picChg chg="add mod ord">
          <ac:chgData name="Monika B" userId="S::monikab@splpgebice.onmicrosoft.com::413cbb25-ad59-4c1d-8408-cceb8dea26f0" providerId="AD" clId="Web-{9C4359A5-59D2-4D1A-8D4A-4151ABA7A1A5}" dt="2020-10-20T19:49:03.464" v="207"/>
          <ac:picMkLst>
            <pc:docMk/>
            <pc:sldMk cId="3479902948" sldId="260"/>
            <ac:picMk id="4" creationId="{06AEFD27-8C2A-4FFB-9BA0-114AECCC007B}"/>
          </ac:picMkLst>
        </pc:picChg>
      </pc:sldChg>
      <pc:sldChg chg="addSp delSp modSp new mod modTransition setBg">
        <pc:chgData name="Monika B" userId="S::monikab@splpgebice.onmicrosoft.com::413cbb25-ad59-4c1d-8408-cceb8dea26f0" providerId="AD" clId="Web-{9C4359A5-59D2-4D1A-8D4A-4151ABA7A1A5}" dt="2020-10-20T19:59:19.331" v="348"/>
        <pc:sldMkLst>
          <pc:docMk/>
          <pc:sldMk cId="2877583297" sldId="261"/>
        </pc:sldMkLst>
        <pc:spChg chg="mod ord">
          <ac:chgData name="Monika B" userId="S::monikab@splpgebice.onmicrosoft.com::413cbb25-ad59-4c1d-8408-cceb8dea26f0" providerId="AD" clId="Web-{9C4359A5-59D2-4D1A-8D4A-4151ABA7A1A5}" dt="2020-10-20T19:51:00.044" v="242"/>
          <ac:spMkLst>
            <pc:docMk/>
            <pc:sldMk cId="2877583297" sldId="261"/>
            <ac:spMk id="2" creationId="{D05D2896-E1D9-4CC7-B004-57F289A30ADF}"/>
          </ac:spMkLst>
        </pc:spChg>
        <pc:spChg chg="del">
          <ac:chgData name="Monika B" userId="S::monikab@splpgebice.onmicrosoft.com::413cbb25-ad59-4c1d-8408-cceb8dea26f0" providerId="AD" clId="Web-{9C4359A5-59D2-4D1A-8D4A-4151ABA7A1A5}" dt="2020-10-20T19:49:51.543" v="209"/>
          <ac:spMkLst>
            <pc:docMk/>
            <pc:sldMk cId="2877583297" sldId="261"/>
            <ac:spMk id="3" creationId="{2C18E935-06A6-448F-A7EA-A834A3CB7204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36.247" v="237"/>
          <ac:spMkLst>
            <pc:docMk/>
            <pc:sldMk cId="2877583297" sldId="261"/>
            <ac:spMk id="6" creationId="{8FC9BE17-9A7B-462D-AE50-3D8777387304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36.247" v="237"/>
          <ac:spMkLst>
            <pc:docMk/>
            <pc:sldMk cId="2877583297" sldId="261"/>
            <ac:spMk id="7" creationId="{3EBE8569-6AEC-4B8C-8D53-2DE337CDBA65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25.278" v="235"/>
          <ac:spMkLst>
            <pc:docMk/>
            <pc:sldMk cId="2877583297" sldId="261"/>
            <ac:spMk id="8" creationId="{D493DE9D-5CF0-4B3F-ADD0-8A8758845BE3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36.247" v="237"/>
          <ac:spMkLst>
            <pc:docMk/>
            <pc:sldMk cId="2877583297" sldId="261"/>
            <ac:spMk id="9" creationId="{55D4142C-5077-457F-A6AD-3FECFDB39685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36.247" v="237"/>
          <ac:spMkLst>
            <pc:docMk/>
            <pc:sldMk cId="2877583297" sldId="261"/>
            <ac:spMk id="10" creationId="{7A5F0580-5EE9-419F-96EE-B6529EF6E7D0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25.278" v="235"/>
          <ac:spMkLst>
            <pc:docMk/>
            <pc:sldMk cId="2877583297" sldId="261"/>
            <ac:spMk id="11" creationId="{D5997EA8-5EFC-40CD-A85F-C3C3BC5F9EB7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36.247" v="237"/>
          <ac:spMkLst>
            <pc:docMk/>
            <pc:sldMk cId="2877583297" sldId="261"/>
            <ac:spMk id="12" creationId="{74B88CF8-E19D-4964-8DFC-5497ABBBABD9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25.278" v="235"/>
          <ac:spMkLst>
            <pc:docMk/>
            <pc:sldMk cId="2877583297" sldId="261"/>
            <ac:spMk id="13" creationId="{1CF6A1EC-BD15-42D9-A339-A3970CF7C65A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47.934" v="239"/>
          <ac:spMkLst>
            <pc:docMk/>
            <pc:sldMk cId="2877583297" sldId="261"/>
            <ac:spMk id="14" creationId="{B47A3059-69F2-4E12-ACD8-A5FE28191966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25.278" v="235"/>
          <ac:spMkLst>
            <pc:docMk/>
            <pc:sldMk cId="2877583297" sldId="261"/>
            <ac:spMk id="15" creationId="{A720C27D-5C39-492B-BD68-C220C0F838AC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47.934" v="239"/>
          <ac:spMkLst>
            <pc:docMk/>
            <pc:sldMk cId="2877583297" sldId="261"/>
            <ac:spMk id="16" creationId="{33AE4636-AEEC-45D6-84D4-7AC2DA48ECF8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25.278" v="235"/>
          <ac:spMkLst>
            <pc:docMk/>
            <pc:sldMk cId="2877583297" sldId="261"/>
            <ac:spMk id="17" creationId="{A4F3394A-A959-460A-ACF9-5FA682C76940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47.934" v="239"/>
          <ac:spMkLst>
            <pc:docMk/>
            <pc:sldMk cId="2877583297" sldId="261"/>
            <ac:spMk id="18" creationId="{8D9CE0F4-2EB2-4F1F-8AAC-DB3571D9FE10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0:47.934" v="239"/>
          <ac:spMkLst>
            <pc:docMk/>
            <pc:sldMk cId="2877583297" sldId="261"/>
            <ac:spMk id="19" creationId="{2EBB9298-EB08-4FFA-884D-7BCC3840666F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1:00.044" v="241"/>
          <ac:spMkLst>
            <pc:docMk/>
            <pc:sldMk cId="2877583297" sldId="261"/>
            <ac:spMk id="20" creationId="{D1A4588A-55D5-49B8-BE41-54ACDCFF2C17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1:00.044" v="241"/>
          <ac:spMkLst>
            <pc:docMk/>
            <pc:sldMk cId="2877583297" sldId="261"/>
            <ac:spMk id="21" creationId="{F97E7EA2-EDCD-47E9-81BC-415C606D1B58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1:00.044" v="241"/>
          <ac:spMkLst>
            <pc:docMk/>
            <pc:sldMk cId="2877583297" sldId="261"/>
            <ac:spMk id="22" creationId="{3E6FD7BC-EB8C-4174-A392-44F560FA1F3C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1:00.044" v="242"/>
          <ac:spMkLst>
            <pc:docMk/>
            <pc:sldMk cId="2877583297" sldId="261"/>
            <ac:spMk id="23" creationId="{50E4C519-FBE9-4ABE-A8F9-C2CBE326932F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1:00.044" v="242"/>
          <ac:spMkLst>
            <pc:docMk/>
            <pc:sldMk cId="2877583297" sldId="261"/>
            <ac:spMk id="24" creationId="{80EC29FB-299E-49F3-8C7B-01199632A30F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1:00.044" v="242"/>
          <ac:spMkLst>
            <pc:docMk/>
            <pc:sldMk cId="2877583297" sldId="261"/>
            <ac:spMk id="25" creationId="{C29A2522-B27A-45C5-897B-79A1407D159A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1:00.044" v="242"/>
          <ac:spMkLst>
            <pc:docMk/>
            <pc:sldMk cId="2877583297" sldId="261"/>
            <ac:spMk id="26" creationId="{98E79BE4-34FE-485A-98A5-92CE8F7C4743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1:00.044" v="242"/>
          <ac:spMkLst>
            <pc:docMk/>
            <pc:sldMk cId="2877583297" sldId="261"/>
            <ac:spMk id="27" creationId="{7A5F0580-5EE9-419F-96EE-B6529EF6E7D0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1:00.044" v="242"/>
          <ac:spMkLst>
            <pc:docMk/>
            <pc:sldMk cId="2877583297" sldId="261"/>
            <ac:spMk id="28" creationId="{16093525-2A14-4ED1-BBB6-DD387D13D060}"/>
          </ac:spMkLst>
        </pc:spChg>
        <pc:picChg chg="add mod ord">
          <ac:chgData name="Monika B" userId="S::monikab@splpgebice.onmicrosoft.com::413cbb25-ad59-4c1d-8408-cceb8dea26f0" providerId="AD" clId="Web-{9C4359A5-59D2-4D1A-8D4A-4151ABA7A1A5}" dt="2020-10-20T19:51:00.044" v="242"/>
          <ac:picMkLst>
            <pc:docMk/>
            <pc:sldMk cId="2877583297" sldId="261"/>
            <ac:picMk id="4" creationId="{19A0D2C8-0295-4B57-977B-392B07210471}"/>
          </ac:picMkLst>
        </pc:picChg>
      </pc:sldChg>
      <pc:sldChg chg="addSp delSp modSp new mod modTransition setBg">
        <pc:chgData name="Monika B" userId="S::monikab@splpgebice.onmicrosoft.com::413cbb25-ad59-4c1d-8408-cceb8dea26f0" providerId="AD" clId="Web-{9C4359A5-59D2-4D1A-8D4A-4151ABA7A1A5}" dt="2020-10-20T19:59:28.440" v="349"/>
        <pc:sldMkLst>
          <pc:docMk/>
          <pc:sldMk cId="1445012234" sldId="262"/>
        </pc:sldMkLst>
        <pc:spChg chg="mod">
          <ac:chgData name="Monika B" userId="S::monikab@splpgebice.onmicrosoft.com::413cbb25-ad59-4c1d-8408-cceb8dea26f0" providerId="AD" clId="Web-{9C4359A5-59D2-4D1A-8D4A-4151ABA7A1A5}" dt="2020-10-20T19:52:49.889" v="273"/>
          <ac:spMkLst>
            <pc:docMk/>
            <pc:sldMk cId="1445012234" sldId="262"/>
            <ac:spMk id="2" creationId="{AAB790D7-23A1-4BA4-8BC4-92812DB9973C}"/>
          </ac:spMkLst>
        </pc:spChg>
        <pc:spChg chg="del">
          <ac:chgData name="Monika B" userId="S::monikab@splpgebice.onmicrosoft.com::413cbb25-ad59-4c1d-8408-cceb8dea26f0" providerId="AD" clId="Web-{9C4359A5-59D2-4D1A-8D4A-4151ABA7A1A5}" dt="2020-10-20T19:52:24.201" v="244"/>
          <ac:spMkLst>
            <pc:docMk/>
            <pc:sldMk cId="1445012234" sldId="262"/>
            <ac:spMk id="3" creationId="{D44A4A68-1947-4F06-8961-97F1F6F12E46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2:49.889" v="273"/>
          <ac:spMkLst>
            <pc:docMk/>
            <pc:sldMk cId="1445012234" sldId="262"/>
            <ac:spMk id="9" creationId="{8D06CE56-3881-4ADA-8CEF-D18B02C242A3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2:49.889" v="273"/>
          <ac:spMkLst>
            <pc:docMk/>
            <pc:sldMk cId="1445012234" sldId="262"/>
            <ac:spMk id="11" creationId="{79F3C543-62EC-4433-9C93-A2CD8764E9B4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2:49.889" v="273"/>
          <ac:spMkLst>
            <pc:docMk/>
            <pc:sldMk cId="1445012234" sldId="262"/>
            <ac:spMk id="13" creationId="{16F48AD3-C8B3-4F74-B546-F12937F7DD9F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2:49.889" v="273"/>
          <ac:spMkLst>
            <pc:docMk/>
            <pc:sldMk cId="1445012234" sldId="262"/>
            <ac:spMk id="15" creationId="{AF2F604E-43BE-4DC3-B983-E071523364F8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2:49.889" v="273"/>
          <ac:spMkLst>
            <pc:docMk/>
            <pc:sldMk cId="1445012234" sldId="262"/>
            <ac:spMk id="17" creationId="{08C9B587-E65E-4B52-B37C-ABEBB6E87928}"/>
          </ac:spMkLst>
        </pc:spChg>
        <pc:picChg chg="add mod ord">
          <ac:chgData name="Monika B" userId="S::monikab@splpgebice.onmicrosoft.com::413cbb25-ad59-4c1d-8408-cceb8dea26f0" providerId="AD" clId="Web-{9C4359A5-59D2-4D1A-8D4A-4151ABA7A1A5}" dt="2020-10-20T19:52:49.889" v="273"/>
          <ac:picMkLst>
            <pc:docMk/>
            <pc:sldMk cId="1445012234" sldId="262"/>
            <ac:picMk id="4" creationId="{9854BC1D-AD1A-48F0-B716-4F132BAFE69A}"/>
          </ac:picMkLst>
        </pc:picChg>
      </pc:sldChg>
      <pc:sldChg chg="addSp delSp modSp new mod modTransition setBg">
        <pc:chgData name="Monika B" userId="S::monikab@splpgebice.onmicrosoft.com::413cbb25-ad59-4c1d-8408-cceb8dea26f0" providerId="AD" clId="Web-{9C4359A5-59D2-4D1A-8D4A-4151ABA7A1A5}" dt="2020-10-20T19:59:34.925" v="350"/>
        <pc:sldMkLst>
          <pc:docMk/>
          <pc:sldMk cId="3740210672" sldId="263"/>
        </pc:sldMkLst>
        <pc:spChg chg="mod">
          <ac:chgData name="Monika B" userId="S::monikab@splpgebice.onmicrosoft.com::413cbb25-ad59-4c1d-8408-cceb8dea26f0" providerId="AD" clId="Web-{9C4359A5-59D2-4D1A-8D4A-4151ABA7A1A5}" dt="2020-10-20T19:55:50.860" v="302"/>
          <ac:spMkLst>
            <pc:docMk/>
            <pc:sldMk cId="3740210672" sldId="263"/>
            <ac:spMk id="2" creationId="{93001C0A-9439-4499-AB4A-FC129E4DCD9F}"/>
          </ac:spMkLst>
        </pc:spChg>
        <pc:spChg chg="del">
          <ac:chgData name="Monika B" userId="S::monikab@splpgebice.onmicrosoft.com::413cbb25-ad59-4c1d-8408-cceb8dea26f0" providerId="AD" clId="Web-{9C4359A5-59D2-4D1A-8D4A-4151ABA7A1A5}" dt="2020-10-20T19:55:26.938" v="275"/>
          <ac:spMkLst>
            <pc:docMk/>
            <pc:sldMk cId="3740210672" sldId="263"/>
            <ac:spMk id="3" creationId="{789E7E79-27EC-42FE-AAA4-DC40157E96E0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5:50.860" v="302"/>
          <ac:spMkLst>
            <pc:docMk/>
            <pc:sldMk cId="3740210672" sldId="263"/>
            <ac:spMk id="6" creationId="{79F3C543-62EC-4433-9C93-A2CD8764E9B4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5:50.860" v="302"/>
          <ac:spMkLst>
            <pc:docMk/>
            <pc:sldMk cId="3740210672" sldId="263"/>
            <ac:spMk id="7" creationId="{68AF5748-FED8-45BA-8631-26D1D10F3246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5:50.860" v="301"/>
          <ac:spMkLst>
            <pc:docMk/>
            <pc:sldMk cId="3740210672" sldId="263"/>
            <ac:spMk id="8" creationId="{7C192F96-E083-4D91-BC51-AD09FFA4D09D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5:50.860" v="302"/>
          <ac:spMkLst>
            <pc:docMk/>
            <pc:sldMk cId="3740210672" sldId="263"/>
            <ac:spMk id="9" creationId="{8D06CE56-3881-4ADA-8CEF-D18B02C242A3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5:50.860" v="302"/>
          <ac:spMkLst>
            <pc:docMk/>
            <pc:sldMk cId="3740210672" sldId="263"/>
            <ac:spMk id="10" creationId="{AF2F604E-43BE-4DC3-B983-E071523364F8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5:50.860" v="301"/>
          <ac:spMkLst>
            <pc:docMk/>
            <pc:sldMk cId="3740210672" sldId="263"/>
            <ac:spMk id="11" creationId="{0288C6B4-AFC3-407F-A595-EFFD38D4CCAF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5:50.860" v="302"/>
          <ac:spMkLst>
            <pc:docMk/>
            <pc:sldMk cId="3740210672" sldId="263"/>
            <ac:spMk id="12" creationId="{08C9B587-E65E-4B52-B37C-ABEBB6E87928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5:50.860" v="301"/>
          <ac:spMkLst>
            <pc:docMk/>
            <pc:sldMk cId="3740210672" sldId="263"/>
            <ac:spMk id="13" creationId="{CF236821-17FE-429B-8D2C-08E13A64EA40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5:50.860" v="301"/>
          <ac:spMkLst>
            <pc:docMk/>
            <pc:sldMk cId="3740210672" sldId="263"/>
            <ac:spMk id="15" creationId="{C0BDBCD2-E081-43AB-9119-C55465E59757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5:50.860" v="301"/>
          <ac:spMkLst>
            <pc:docMk/>
            <pc:sldMk cId="3740210672" sldId="263"/>
            <ac:spMk id="17" creationId="{98E79BE4-34FE-485A-98A5-92CE8F7C4743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5:50.860" v="301"/>
          <ac:spMkLst>
            <pc:docMk/>
            <pc:sldMk cId="3740210672" sldId="263"/>
            <ac:spMk id="19" creationId="{7A5F0580-5EE9-419F-96EE-B6529EF6E7D0}"/>
          </ac:spMkLst>
        </pc:spChg>
        <pc:picChg chg="add mod ord">
          <ac:chgData name="Monika B" userId="S::monikab@splpgebice.onmicrosoft.com::413cbb25-ad59-4c1d-8408-cceb8dea26f0" providerId="AD" clId="Web-{9C4359A5-59D2-4D1A-8D4A-4151ABA7A1A5}" dt="2020-10-20T19:55:50.860" v="302"/>
          <ac:picMkLst>
            <pc:docMk/>
            <pc:sldMk cId="3740210672" sldId="263"/>
            <ac:picMk id="4" creationId="{003CF1A7-45A5-442F-AA14-84BA8D13D477}"/>
          </ac:picMkLst>
        </pc:picChg>
      </pc:sldChg>
      <pc:sldChg chg="addSp delSp modSp new mod modTransition setBg">
        <pc:chgData name="Monika B" userId="S::monikab@splpgebice.onmicrosoft.com::413cbb25-ad59-4c1d-8408-cceb8dea26f0" providerId="AD" clId="Web-{9C4359A5-59D2-4D1A-8D4A-4151ABA7A1A5}" dt="2020-10-20T20:01:02.285" v="352"/>
        <pc:sldMkLst>
          <pc:docMk/>
          <pc:sldMk cId="3649853978" sldId="264"/>
        </pc:sldMkLst>
        <pc:spChg chg="mod">
          <ac:chgData name="Monika B" userId="S::monikab@splpgebice.onmicrosoft.com::413cbb25-ad59-4c1d-8408-cceb8dea26f0" providerId="AD" clId="Web-{9C4359A5-59D2-4D1A-8D4A-4151ABA7A1A5}" dt="2020-10-20T19:58:01.268" v="329"/>
          <ac:spMkLst>
            <pc:docMk/>
            <pc:sldMk cId="3649853978" sldId="264"/>
            <ac:spMk id="2" creationId="{2A971541-8C76-4443-914D-B3B4302031AC}"/>
          </ac:spMkLst>
        </pc:spChg>
        <pc:spChg chg="del">
          <ac:chgData name="Monika B" userId="S::monikab@splpgebice.onmicrosoft.com::413cbb25-ad59-4c1d-8408-cceb8dea26f0" providerId="AD" clId="Web-{9C4359A5-59D2-4D1A-8D4A-4151ABA7A1A5}" dt="2020-10-20T19:57:05.814" v="304"/>
          <ac:spMkLst>
            <pc:docMk/>
            <pc:sldMk cId="3649853978" sldId="264"/>
            <ac:spMk id="3" creationId="{0345A0AC-1197-4CBE-AD5A-DA50D33DBC4F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43.767" v="326"/>
          <ac:spMkLst>
            <pc:docMk/>
            <pc:sldMk cId="3649853978" sldId="264"/>
            <ac:spMk id="6" creationId="{8D06CE56-3881-4ADA-8CEF-D18B02C242A3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43.767" v="326"/>
          <ac:spMkLst>
            <pc:docMk/>
            <pc:sldMk cId="3649853978" sldId="264"/>
            <ac:spMk id="7" creationId="{79F3C543-62EC-4433-9C93-A2CD8764E9B4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43.767" v="326"/>
          <ac:spMkLst>
            <pc:docMk/>
            <pc:sldMk cId="3649853978" sldId="264"/>
            <ac:spMk id="8" creationId="{5DCB5928-DC7D-4612-9922-441966E15627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30.908" v="324"/>
          <ac:spMkLst>
            <pc:docMk/>
            <pc:sldMk cId="3649853978" sldId="264"/>
            <ac:spMk id="9" creationId="{8D06CE56-3881-4ADA-8CEF-D18B02C242A3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43.767" v="326"/>
          <ac:spMkLst>
            <pc:docMk/>
            <pc:sldMk cId="3649853978" sldId="264"/>
            <ac:spMk id="10" creationId="{682C1161-1736-45EC-99B7-33F3CAE9D517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30.908" v="324"/>
          <ac:spMkLst>
            <pc:docMk/>
            <pc:sldMk cId="3649853978" sldId="264"/>
            <ac:spMk id="11" creationId="{79F3C543-62EC-4433-9C93-A2CD8764E9B4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43.767" v="326"/>
          <ac:spMkLst>
            <pc:docMk/>
            <pc:sldMk cId="3649853978" sldId="264"/>
            <ac:spMk id="12" creationId="{84D4DDB8-B68F-45B0-9F62-C4279996F672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30.908" v="324"/>
          <ac:spMkLst>
            <pc:docMk/>
            <pc:sldMk cId="3649853978" sldId="264"/>
            <ac:spMk id="13" creationId="{16F48AD3-C8B3-4F74-B546-F12937F7DD9F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8:01.252" v="328"/>
          <ac:spMkLst>
            <pc:docMk/>
            <pc:sldMk cId="3649853978" sldId="264"/>
            <ac:spMk id="14" creationId="{5DF40726-9B19-4165-9C26-757D16E19E23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30.908" v="324"/>
          <ac:spMkLst>
            <pc:docMk/>
            <pc:sldMk cId="3649853978" sldId="264"/>
            <ac:spMk id="15" creationId="{AF2F604E-43BE-4DC3-B983-E071523364F8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8:01.252" v="328"/>
          <ac:spMkLst>
            <pc:docMk/>
            <pc:sldMk cId="3649853978" sldId="264"/>
            <ac:spMk id="16" creationId="{89AB254D-5D25-48ED-8B71-7262186BB437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30.908" v="324"/>
          <ac:spMkLst>
            <pc:docMk/>
            <pc:sldMk cId="3649853978" sldId="264"/>
            <ac:spMk id="17" creationId="{08C9B587-E65E-4B52-B37C-ABEBB6E87928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8:01.252" v="328"/>
          <ac:spMkLst>
            <pc:docMk/>
            <pc:sldMk cId="3649853978" sldId="264"/>
            <ac:spMk id="18" creationId="{2089CB41-F399-4AEB-980C-5BFB1049CBED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43.767" v="326"/>
          <ac:spMkLst>
            <pc:docMk/>
            <pc:sldMk cId="3649853978" sldId="264"/>
            <ac:spMk id="19" creationId="{AF2F604E-43BE-4DC3-B983-E071523364F8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8:01.252" v="328"/>
          <ac:spMkLst>
            <pc:docMk/>
            <pc:sldMk cId="3649853978" sldId="264"/>
            <ac:spMk id="20" creationId="{1BFC967B-3DD6-463D-9DB9-6E4419AE0DAA}"/>
          </ac:spMkLst>
        </pc:spChg>
        <pc:spChg chg="add del">
          <ac:chgData name="Monika B" userId="S::monikab@splpgebice.onmicrosoft.com::413cbb25-ad59-4c1d-8408-cceb8dea26f0" providerId="AD" clId="Web-{9C4359A5-59D2-4D1A-8D4A-4151ABA7A1A5}" dt="2020-10-20T19:57:43.767" v="326"/>
          <ac:spMkLst>
            <pc:docMk/>
            <pc:sldMk cId="3649853978" sldId="264"/>
            <ac:spMk id="21" creationId="{08C9B587-E65E-4B52-B37C-ABEBB6E87928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01.268" v="329"/>
          <ac:spMkLst>
            <pc:docMk/>
            <pc:sldMk cId="3649853978" sldId="264"/>
            <ac:spMk id="22" creationId="{8D06CE56-3881-4ADA-8CEF-D18B02C242A3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01.268" v="329"/>
          <ac:spMkLst>
            <pc:docMk/>
            <pc:sldMk cId="3649853978" sldId="264"/>
            <ac:spMk id="23" creationId="{79F3C543-62EC-4433-9C93-A2CD8764E9B4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01.268" v="329"/>
          <ac:spMkLst>
            <pc:docMk/>
            <pc:sldMk cId="3649853978" sldId="264"/>
            <ac:spMk id="24" creationId="{5DCB5928-DC7D-4612-9922-441966E15627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01.268" v="329"/>
          <ac:spMkLst>
            <pc:docMk/>
            <pc:sldMk cId="3649853978" sldId="264"/>
            <ac:spMk id="25" creationId="{682C1161-1736-45EC-99B7-33F3CAE9D517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01.268" v="329"/>
          <ac:spMkLst>
            <pc:docMk/>
            <pc:sldMk cId="3649853978" sldId="264"/>
            <ac:spMk id="26" creationId="{84D4DDB8-B68F-45B0-9F62-C4279996F672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01.268" v="329"/>
          <ac:spMkLst>
            <pc:docMk/>
            <pc:sldMk cId="3649853978" sldId="264"/>
            <ac:spMk id="27" creationId="{AF2F604E-43BE-4DC3-B983-E071523364F8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01.268" v="329"/>
          <ac:spMkLst>
            <pc:docMk/>
            <pc:sldMk cId="3649853978" sldId="264"/>
            <ac:spMk id="28" creationId="{08C9B587-E65E-4B52-B37C-ABEBB6E87928}"/>
          </ac:spMkLst>
        </pc:spChg>
        <pc:picChg chg="add mod ord">
          <ac:chgData name="Monika B" userId="S::monikab@splpgebice.onmicrosoft.com::413cbb25-ad59-4c1d-8408-cceb8dea26f0" providerId="AD" clId="Web-{9C4359A5-59D2-4D1A-8D4A-4151ABA7A1A5}" dt="2020-10-20T19:58:01.268" v="329"/>
          <ac:picMkLst>
            <pc:docMk/>
            <pc:sldMk cId="3649853978" sldId="264"/>
            <ac:picMk id="4" creationId="{48EEA60C-AB78-4F78-9F3A-7F59EB8BDBCA}"/>
          </ac:picMkLst>
        </pc:picChg>
      </pc:sldChg>
      <pc:sldChg chg="addSp modSp new mod modTransition setBg">
        <pc:chgData name="Monika B" userId="S::monikab@splpgebice.onmicrosoft.com::413cbb25-ad59-4c1d-8408-cceb8dea26f0" providerId="AD" clId="Web-{9C4359A5-59D2-4D1A-8D4A-4151ABA7A1A5}" dt="2020-10-20T20:01:11.613" v="354"/>
        <pc:sldMkLst>
          <pc:docMk/>
          <pc:sldMk cId="1001857304" sldId="265"/>
        </pc:sldMkLst>
        <pc:spChg chg="mod">
          <ac:chgData name="Monika B" userId="S::monikab@splpgebice.onmicrosoft.com::413cbb25-ad59-4c1d-8408-cceb8dea26f0" providerId="AD" clId="Web-{9C4359A5-59D2-4D1A-8D4A-4151ABA7A1A5}" dt="2020-10-20T19:58:33.299" v="342" actId="20577"/>
          <ac:spMkLst>
            <pc:docMk/>
            <pc:sldMk cId="1001857304" sldId="265"/>
            <ac:spMk id="2" creationId="{E6CD35B5-4858-4A5B-AE24-064B64E77ADF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17.877" v="331"/>
          <ac:spMkLst>
            <pc:docMk/>
            <pc:sldMk cId="1001857304" sldId="265"/>
            <ac:spMk id="7" creationId="{8D06CE56-3881-4ADA-8CEF-D18B02C242A3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17.877" v="331"/>
          <ac:spMkLst>
            <pc:docMk/>
            <pc:sldMk cId="1001857304" sldId="265"/>
            <ac:spMk id="9" creationId="{79F3C543-62EC-4433-9C93-A2CD8764E9B4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17.877" v="331"/>
          <ac:spMkLst>
            <pc:docMk/>
            <pc:sldMk cId="1001857304" sldId="265"/>
            <ac:spMk id="11" creationId="{1ACA2EA0-FFD3-42EC-9406-B595015ED96E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17.877" v="331"/>
          <ac:spMkLst>
            <pc:docMk/>
            <pc:sldMk cId="1001857304" sldId="265"/>
            <ac:spMk id="13" creationId="{D5288BCE-665C-472A-8C43-664BCFA31E43}"/>
          </ac:spMkLst>
        </pc:spChg>
        <pc:spChg chg="add">
          <ac:chgData name="Monika B" userId="S::monikab@splpgebice.onmicrosoft.com::413cbb25-ad59-4c1d-8408-cceb8dea26f0" providerId="AD" clId="Web-{9C4359A5-59D2-4D1A-8D4A-4151ABA7A1A5}" dt="2020-10-20T19:58:17.877" v="331"/>
          <ac:spMkLst>
            <pc:docMk/>
            <pc:sldMk cId="1001857304" sldId="265"/>
            <ac:spMk id="15" creationId="{46C57131-53A7-4C1A-BEA8-25F06A06AD29}"/>
          </ac:spMkLst>
        </pc:spChg>
      </pc:sldChg>
      <pc:sldMasterChg chg="add del addSldLayout delSldLayout">
        <pc:chgData name="Monika B" userId="S::monikab@splpgebice.onmicrosoft.com::413cbb25-ad59-4c1d-8408-cceb8dea26f0" providerId="AD" clId="Web-{9C4359A5-59D2-4D1A-8D4A-4151ABA7A1A5}" dt="2020-10-20T19:38:36.332" v="27"/>
        <pc:sldMasterMkLst>
          <pc:docMk/>
          <pc:sldMasterMk cId="3926633689" sldId="2147483648"/>
        </pc:sldMasterMkLst>
        <pc:sldLayoutChg chg="add del">
          <pc:chgData name="Monika B" userId="S::monikab@splpgebice.onmicrosoft.com::413cbb25-ad59-4c1d-8408-cceb8dea26f0" providerId="AD" clId="Web-{9C4359A5-59D2-4D1A-8D4A-4151ABA7A1A5}" dt="2020-10-20T19:38:36.332" v="27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332" v="27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332" v="27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332" v="27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332" v="27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332" v="27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332" v="27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332" v="27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332" v="27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332" v="27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332" v="27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Monika B" userId="S::monikab@splpgebice.onmicrosoft.com::413cbb25-ad59-4c1d-8408-cceb8dea26f0" providerId="AD" clId="Web-{9C4359A5-59D2-4D1A-8D4A-4151ABA7A1A5}" dt="2020-10-20T19:38:36.285" v="26"/>
        <pc:sldMasterMkLst>
          <pc:docMk/>
          <pc:sldMasterMk cId="3320877361" sldId="2147483699"/>
        </pc:sldMasterMkLst>
        <pc:sldLayoutChg chg="add del">
          <pc:chgData name="Monika B" userId="S::monikab@splpgebice.onmicrosoft.com::413cbb25-ad59-4c1d-8408-cceb8dea26f0" providerId="AD" clId="Web-{9C4359A5-59D2-4D1A-8D4A-4151ABA7A1A5}" dt="2020-10-20T19:38:36.285" v="26"/>
          <pc:sldLayoutMkLst>
            <pc:docMk/>
            <pc:sldMasterMk cId="3320877361" sldId="2147483699"/>
            <pc:sldLayoutMk cId="1604639592" sldId="2147483688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285" v="26"/>
          <pc:sldLayoutMkLst>
            <pc:docMk/>
            <pc:sldMasterMk cId="3320877361" sldId="2147483699"/>
            <pc:sldLayoutMk cId="169236532" sldId="2147483689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285" v="26"/>
          <pc:sldLayoutMkLst>
            <pc:docMk/>
            <pc:sldMasterMk cId="3320877361" sldId="2147483699"/>
            <pc:sldLayoutMk cId="1578430634" sldId="2147483690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285" v="26"/>
          <pc:sldLayoutMkLst>
            <pc:docMk/>
            <pc:sldMasterMk cId="3320877361" sldId="2147483699"/>
            <pc:sldLayoutMk cId="2507717337" sldId="2147483691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285" v="26"/>
          <pc:sldLayoutMkLst>
            <pc:docMk/>
            <pc:sldMasterMk cId="3320877361" sldId="2147483699"/>
            <pc:sldLayoutMk cId="1668514693" sldId="2147483692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285" v="26"/>
          <pc:sldLayoutMkLst>
            <pc:docMk/>
            <pc:sldMasterMk cId="3320877361" sldId="2147483699"/>
            <pc:sldLayoutMk cId="3822620668" sldId="2147483693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285" v="26"/>
          <pc:sldLayoutMkLst>
            <pc:docMk/>
            <pc:sldMasterMk cId="3320877361" sldId="2147483699"/>
            <pc:sldLayoutMk cId="370691037" sldId="2147483694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285" v="26"/>
          <pc:sldLayoutMkLst>
            <pc:docMk/>
            <pc:sldMasterMk cId="3320877361" sldId="2147483699"/>
            <pc:sldLayoutMk cId="2801028087" sldId="2147483695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285" v="26"/>
          <pc:sldLayoutMkLst>
            <pc:docMk/>
            <pc:sldMasterMk cId="3320877361" sldId="2147483699"/>
            <pc:sldLayoutMk cId="2500937872" sldId="2147483696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285" v="26"/>
          <pc:sldLayoutMkLst>
            <pc:docMk/>
            <pc:sldMasterMk cId="3320877361" sldId="2147483699"/>
            <pc:sldLayoutMk cId="150874255" sldId="2147483697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38:36.285" v="26"/>
          <pc:sldLayoutMkLst>
            <pc:docMk/>
            <pc:sldMasterMk cId="3320877361" sldId="2147483699"/>
            <pc:sldLayoutMk cId="4183704147" sldId="2147483698"/>
          </pc:sldLayoutMkLst>
        </pc:sldLayoutChg>
      </pc:sldMasterChg>
      <pc:sldMasterChg chg="add del addSldLayout delSldLayout">
        <pc:chgData name="Monika B" userId="S::monikab@splpgebice.onmicrosoft.com::413cbb25-ad59-4c1d-8408-cceb8dea26f0" providerId="AD" clId="Web-{9C4359A5-59D2-4D1A-8D4A-4151ABA7A1A5}" dt="2020-10-20T19:40:26.302" v="56"/>
        <pc:sldMasterMkLst>
          <pc:docMk/>
          <pc:sldMasterMk cId="1338259953" sldId="2147483712"/>
        </pc:sldMasterMkLst>
        <pc:sldLayoutChg chg="add del">
          <pc:chgData name="Monika B" userId="S::monikab@splpgebice.onmicrosoft.com::413cbb25-ad59-4c1d-8408-cceb8dea26f0" providerId="AD" clId="Web-{9C4359A5-59D2-4D1A-8D4A-4151ABA7A1A5}" dt="2020-10-20T19:40:26.302" v="56"/>
          <pc:sldLayoutMkLst>
            <pc:docMk/>
            <pc:sldMasterMk cId="1338259953" sldId="2147483712"/>
            <pc:sldLayoutMk cId="2372354922" sldId="2147483701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302" v="56"/>
          <pc:sldLayoutMkLst>
            <pc:docMk/>
            <pc:sldMasterMk cId="1338259953" sldId="2147483712"/>
            <pc:sldLayoutMk cId="3968053535" sldId="2147483702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302" v="56"/>
          <pc:sldLayoutMkLst>
            <pc:docMk/>
            <pc:sldMasterMk cId="1338259953" sldId="2147483712"/>
            <pc:sldLayoutMk cId="2749801023" sldId="2147483703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302" v="56"/>
          <pc:sldLayoutMkLst>
            <pc:docMk/>
            <pc:sldMasterMk cId="1338259953" sldId="2147483712"/>
            <pc:sldLayoutMk cId="2544355520" sldId="2147483704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302" v="56"/>
          <pc:sldLayoutMkLst>
            <pc:docMk/>
            <pc:sldMasterMk cId="1338259953" sldId="2147483712"/>
            <pc:sldLayoutMk cId="2726895153" sldId="2147483705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302" v="56"/>
          <pc:sldLayoutMkLst>
            <pc:docMk/>
            <pc:sldMasterMk cId="1338259953" sldId="2147483712"/>
            <pc:sldLayoutMk cId="1707845434" sldId="2147483706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302" v="56"/>
          <pc:sldLayoutMkLst>
            <pc:docMk/>
            <pc:sldMasterMk cId="1338259953" sldId="2147483712"/>
            <pc:sldLayoutMk cId="2754906036" sldId="2147483707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302" v="56"/>
          <pc:sldLayoutMkLst>
            <pc:docMk/>
            <pc:sldMasterMk cId="1338259953" sldId="2147483712"/>
            <pc:sldLayoutMk cId="3666043729" sldId="2147483708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302" v="56"/>
          <pc:sldLayoutMkLst>
            <pc:docMk/>
            <pc:sldMasterMk cId="1338259953" sldId="2147483712"/>
            <pc:sldLayoutMk cId="3104110299" sldId="2147483709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302" v="56"/>
          <pc:sldLayoutMkLst>
            <pc:docMk/>
            <pc:sldMasterMk cId="1338259953" sldId="2147483712"/>
            <pc:sldLayoutMk cId="1861381458" sldId="2147483710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302" v="56"/>
          <pc:sldLayoutMkLst>
            <pc:docMk/>
            <pc:sldMasterMk cId="1338259953" sldId="2147483712"/>
            <pc:sldLayoutMk cId="2999238701" sldId="2147483711"/>
          </pc:sldLayoutMkLst>
        </pc:sldLayoutChg>
      </pc:sldMasterChg>
      <pc:sldMasterChg chg="add del addSldLayout delSldLayout">
        <pc:chgData name="Monika B" userId="S::monikab@splpgebice.onmicrosoft.com::413cbb25-ad59-4c1d-8408-cceb8dea26f0" providerId="AD" clId="Web-{9C4359A5-59D2-4D1A-8D4A-4151ABA7A1A5}" dt="2020-10-20T19:40:26.255" v="55"/>
        <pc:sldMasterMkLst>
          <pc:docMk/>
          <pc:sldMasterMk cId="1487606885" sldId="2147483713"/>
        </pc:sldMasterMkLst>
        <pc:sldLayoutChg chg="add del">
          <pc:chgData name="Monika B" userId="S::monikab@splpgebice.onmicrosoft.com::413cbb25-ad59-4c1d-8408-cceb8dea26f0" providerId="AD" clId="Web-{9C4359A5-59D2-4D1A-8D4A-4151ABA7A1A5}" dt="2020-10-20T19:40:26.255" v="55"/>
          <pc:sldLayoutMkLst>
            <pc:docMk/>
            <pc:sldMasterMk cId="1487606885" sldId="2147483713"/>
            <pc:sldLayoutMk cId="1535611978" sldId="2147483714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255" v="55"/>
          <pc:sldLayoutMkLst>
            <pc:docMk/>
            <pc:sldMasterMk cId="1487606885" sldId="2147483713"/>
            <pc:sldLayoutMk cId="1908313535" sldId="2147483715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255" v="55"/>
          <pc:sldLayoutMkLst>
            <pc:docMk/>
            <pc:sldMasterMk cId="1487606885" sldId="2147483713"/>
            <pc:sldLayoutMk cId="738774998" sldId="2147483716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255" v="55"/>
          <pc:sldLayoutMkLst>
            <pc:docMk/>
            <pc:sldMasterMk cId="1487606885" sldId="2147483713"/>
            <pc:sldLayoutMk cId="1242131336" sldId="2147483717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255" v="55"/>
          <pc:sldLayoutMkLst>
            <pc:docMk/>
            <pc:sldMasterMk cId="1487606885" sldId="2147483713"/>
            <pc:sldLayoutMk cId="498172284" sldId="2147483718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255" v="55"/>
          <pc:sldLayoutMkLst>
            <pc:docMk/>
            <pc:sldMasterMk cId="1487606885" sldId="2147483713"/>
            <pc:sldLayoutMk cId="1450228550" sldId="2147483719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255" v="55"/>
          <pc:sldLayoutMkLst>
            <pc:docMk/>
            <pc:sldMasterMk cId="1487606885" sldId="2147483713"/>
            <pc:sldLayoutMk cId="1649813649" sldId="2147483720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255" v="55"/>
          <pc:sldLayoutMkLst>
            <pc:docMk/>
            <pc:sldMasterMk cId="1487606885" sldId="2147483713"/>
            <pc:sldLayoutMk cId="1388220409" sldId="2147483721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255" v="55"/>
          <pc:sldLayoutMkLst>
            <pc:docMk/>
            <pc:sldMasterMk cId="1487606885" sldId="2147483713"/>
            <pc:sldLayoutMk cId="78717127" sldId="2147483722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255" v="55"/>
          <pc:sldLayoutMkLst>
            <pc:docMk/>
            <pc:sldMasterMk cId="1487606885" sldId="2147483713"/>
            <pc:sldLayoutMk cId="2748826182" sldId="2147483723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0:26.255" v="55"/>
          <pc:sldLayoutMkLst>
            <pc:docMk/>
            <pc:sldMasterMk cId="1487606885" sldId="2147483713"/>
            <pc:sldLayoutMk cId="1640859420" sldId="2147483724"/>
          </pc:sldLayoutMkLst>
        </pc:sldLayoutChg>
      </pc:sldMasterChg>
      <pc:sldMasterChg chg="add del addSldLayout delSldLayout">
        <pc:chgData name="Monika B" userId="S::monikab@splpgebice.onmicrosoft.com::413cbb25-ad59-4c1d-8408-cceb8dea26f0" providerId="AD" clId="Web-{9C4359A5-59D2-4D1A-8D4A-4151ABA7A1A5}" dt="2020-10-20T19:41:42.866" v="87"/>
        <pc:sldMasterMkLst>
          <pc:docMk/>
          <pc:sldMasterMk cId="307935770" sldId="2147483814"/>
        </pc:sldMasterMkLst>
        <pc:sldLayoutChg chg="add del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07935770" sldId="2147483814"/>
            <pc:sldLayoutMk cId="1514175976" sldId="2147483803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07935770" sldId="2147483814"/>
            <pc:sldLayoutMk cId="1405349884" sldId="2147483804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07935770" sldId="2147483814"/>
            <pc:sldLayoutMk cId="4245076000" sldId="2147483805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07935770" sldId="2147483814"/>
            <pc:sldLayoutMk cId="2288970892" sldId="2147483806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07935770" sldId="2147483814"/>
            <pc:sldLayoutMk cId="1201335510" sldId="2147483807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07935770" sldId="2147483814"/>
            <pc:sldLayoutMk cId="1592765909" sldId="2147483808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07935770" sldId="2147483814"/>
            <pc:sldLayoutMk cId="3282071595" sldId="2147483809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07935770" sldId="2147483814"/>
            <pc:sldLayoutMk cId="3439562170" sldId="2147483810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07935770" sldId="2147483814"/>
            <pc:sldLayoutMk cId="2016017862" sldId="2147483811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07935770" sldId="2147483814"/>
            <pc:sldLayoutMk cId="2469789999" sldId="2147483812"/>
          </pc:sldLayoutMkLst>
        </pc:sldLayoutChg>
        <pc:sldLayoutChg chg="add del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07935770" sldId="2147483814"/>
            <pc:sldLayoutMk cId="3715163513" sldId="2147483813"/>
          </pc:sldLayoutMkLst>
        </pc:sldLayoutChg>
      </pc:sldMasterChg>
      <pc:sldMasterChg chg="add addSldLayout">
        <pc:chgData name="Monika B" userId="S::monikab@splpgebice.onmicrosoft.com::413cbb25-ad59-4c1d-8408-cceb8dea26f0" providerId="AD" clId="Web-{9C4359A5-59D2-4D1A-8D4A-4151ABA7A1A5}" dt="2020-10-20T19:41:42.866" v="87"/>
        <pc:sldMasterMkLst>
          <pc:docMk/>
          <pc:sldMasterMk cId="3249143117" sldId="2147483864"/>
        </pc:sldMasterMkLst>
        <pc:sldLayoutChg chg="add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249143117" sldId="2147483864"/>
            <pc:sldLayoutMk cId="3729050494" sldId="2147483853"/>
          </pc:sldLayoutMkLst>
        </pc:sldLayoutChg>
        <pc:sldLayoutChg chg="add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249143117" sldId="2147483864"/>
            <pc:sldLayoutMk cId="2214676969" sldId="2147483854"/>
          </pc:sldLayoutMkLst>
        </pc:sldLayoutChg>
        <pc:sldLayoutChg chg="add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249143117" sldId="2147483864"/>
            <pc:sldLayoutMk cId="2776389087" sldId="2147483855"/>
          </pc:sldLayoutMkLst>
        </pc:sldLayoutChg>
        <pc:sldLayoutChg chg="add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249143117" sldId="2147483864"/>
            <pc:sldLayoutMk cId="3501479982" sldId="2147483856"/>
          </pc:sldLayoutMkLst>
        </pc:sldLayoutChg>
        <pc:sldLayoutChg chg="add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249143117" sldId="2147483864"/>
            <pc:sldLayoutMk cId="3017385311" sldId="2147483857"/>
          </pc:sldLayoutMkLst>
        </pc:sldLayoutChg>
        <pc:sldLayoutChg chg="add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249143117" sldId="2147483864"/>
            <pc:sldLayoutMk cId="2065118250" sldId="2147483858"/>
          </pc:sldLayoutMkLst>
        </pc:sldLayoutChg>
        <pc:sldLayoutChg chg="add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249143117" sldId="2147483864"/>
            <pc:sldLayoutMk cId="3469577351" sldId="2147483859"/>
          </pc:sldLayoutMkLst>
        </pc:sldLayoutChg>
        <pc:sldLayoutChg chg="add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249143117" sldId="2147483864"/>
            <pc:sldLayoutMk cId="3867540411" sldId="2147483860"/>
          </pc:sldLayoutMkLst>
        </pc:sldLayoutChg>
        <pc:sldLayoutChg chg="add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249143117" sldId="2147483864"/>
            <pc:sldLayoutMk cId="3764309877" sldId="2147483861"/>
          </pc:sldLayoutMkLst>
        </pc:sldLayoutChg>
        <pc:sldLayoutChg chg="add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249143117" sldId="2147483864"/>
            <pc:sldLayoutMk cId="1651438550" sldId="2147483862"/>
          </pc:sldLayoutMkLst>
        </pc:sldLayoutChg>
        <pc:sldLayoutChg chg="add">
          <pc:chgData name="Monika B" userId="S::monikab@splpgebice.onmicrosoft.com::413cbb25-ad59-4c1d-8408-cceb8dea26f0" providerId="AD" clId="Web-{9C4359A5-59D2-4D1A-8D4A-4151ABA7A1A5}" dt="2020-10-20T19:41:42.866" v="87"/>
          <pc:sldLayoutMkLst>
            <pc:docMk/>
            <pc:sldMasterMk cId="3249143117" sldId="2147483864"/>
            <pc:sldLayoutMk cId="636535388" sldId="214748386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05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3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7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8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79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85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1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7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0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4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pl-PL" sz="4800">
                <a:cs typeface="Calibri Light"/>
              </a:rPr>
              <a:t>Wir reisen.</a:t>
            </a:r>
            <a:endParaRPr lang="pl-PL" sz="48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pl-PL" sz="2000"/>
          </a:p>
        </p:txBody>
      </p:sp>
      <p:pic>
        <p:nvPicPr>
          <p:cNvPr id="4" name="Obraz 4" descr="Obraz zawierający znak, ulica, zewnętrzne, słup&#10;&#10;Opis wygenerowany automatycznie">
            <a:extLst>
              <a:ext uri="{FF2B5EF4-FFF2-40B4-BE49-F238E27FC236}">
                <a16:creationId xmlns:a16="http://schemas.microsoft.com/office/drawing/2014/main" id="{FFCC3E2E-B68E-47FD-BB20-EDA2D018F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8" r="17157"/>
          <a:stretch/>
        </p:blipFill>
        <p:spPr>
          <a:xfrm>
            <a:off x="1076416" y="625683"/>
            <a:ext cx="5534778" cy="545424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6CD35B5-4858-4A5B-AE24-064B64E7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Danke!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57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B168E1-6AFB-4F1A-8E0C-F15805D0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pl-PL" sz="3600"/>
              <a:t>Ich fahre mit dem Zug.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D1B4B3-490F-4BF1-836F-ABE1174A2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endParaRPr lang="en-US" sz="1800"/>
          </a:p>
        </p:txBody>
      </p:sp>
      <p:pic>
        <p:nvPicPr>
          <p:cNvPr id="4" name="Obraz 4" descr="Obraz zawierający zewnętrzne, tor, pociąg, trawa&#10;&#10;Opis wygenerowany automatycznie">
            <a:extLst>
              <a:ext uri="{FF2B5EF4-FFF2-40B4-BE49-F238E27FC236}">
                <a16:creationId xmlns:a16="http://schemas.microsoft.com/office/drawing/2014/main" id="{BFDEA11C-83D1-4E81-B76C-E9AC63233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2" r="30833" b="-1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645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2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4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B9FE10D-C6F0-4140-B356-FCC61221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Ich fahre mit dem Auto.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FE62B860-49C0-4908-801C-426F4A6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3EB8C5B-3FC3-4CCA-A099-34E6D8712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967" y="1326608"/>
            <a:ext cx="6921940" cy="431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8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CE5ADC2-6B27-46A7-ACAA-03B3C477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Ich fahre mit dem Taxi.</a:t>
            </a:r>
          </a:p>
        </p:txBody>
      </p:sp>
      <p:pic>
        <p:nvPicPr>
          <p:cNvPr id="4" name="Obraz 4" descr="Obraz zawierający budynek, samochód, miasto, lustro&#10;&#10;Opis wygenerowany automatycznie">
            <a:extLst>
              <a:ext uri="{FF2B5EF4-FFF2-40B4-BE49-F238E27FC236}">
                <a16:creationId xmlns:a16="http://schemas.microsoft.com/office/drawing/2014/main" id="{CDBE1EAD-DF75-4A05-83BE-E056B8D5D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92" y="984435"/>
            <a:ext cx="7053626" cy="47367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93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02DFC5-C7F3-42C0-92FA-EE7E9841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Ich fahre mit dem Bus.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4B7559-BC2D-4060-B393-7D84D248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  <p:pic>
        <p:nvPicPr>
          <p:cNvPr id="4" name="Obraz 4" descr="Obraz zawierający budynek, zewnętrzne, droga, autobus&#10;&#10;Opis wygenerowany automatycznie">
            <a:extLst>
              <a:ext uri="{FF2B5EF4-FFF2-40B4-BE49-F238E27FC236}">
                <a16:creationId xmlns:a16="http://schemas.microsoft.com/office/drawing/2014/main" id="{06AEFD27-8C2A-4FFB-9BA0-114AECCC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967" y="1563415"/>
            <a:ext cx="6921940" cy="38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02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oda, łódź, statek, jednostka pływająca&#10;&#10;Opis wygenerowany automatycznie">
            <a:extLst>
              <a:ext uri="{FF2B5EF4-FFF2-40B4-BE49-F238E27FC236}">
                <a16:creationId xmlns:a16="http://schemas.microsoft.com/office/drawing/2014/main" id="{19A0D2C8-0295-4B57-977B-392B07210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6" r="16965" b="-1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24" name="Freeform: Shape 12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14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5D2896-E1D9-4CC7-B004-57F289A3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pl-PL" sz="2800"/>
              <a:t>Ich fahre mit dem Schiff.</a:t>
            </a: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16093525-2A14-4ED1-BBB6-DD387D13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2877583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F48AD3-C8B3-4F74-B546-F12937F7D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B790D7-23A1-4BA4-8BC4-92812DB99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Ich fahre mit der Straβenbahn.</a:t>
            </a:r>
          </a:p>
        </p:txBody>
      </p:sp>
      <p:pic>
        <p:nvPicPr>
          <p:cNvPr id="4" name="Obraz 4" descr="Obraz zawierający zewnętrzne, budynek, droga, transport&#10;&#10;Opis wygenerowany automatycznie">
            <a:extLst>
              <a:ext uri="{FF2B5EF4-FFF2-40B4-BE49-F238E27FC236}">
                <a16:creationId xmlns:a16="http://schemas.microsoft.com/office/drawing/2014/main" id="{9854BC1D-AD1A-48F0-B716-4F132BAFE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992" y="1005872"/>
            <a:ext cx="7053626" cy="469386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012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001C0A-9439-4499-AB4A-FC129E4DC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Ich fahre mit dem Fahrrad.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zewnętrzne, droga, trawa, jazda&#10;&#10;Opis wygenerowany automatycznie">
            <a:extLst>
              <a:ext uri="{FF2B5EF4-FFF2-40B4-BE49-F238E27FC236}">
                <a16:creationId xmlns:a16="http://schemas.microsoft.com/office/drawing/2014/main" id="{003CF1A7-45A5-442F-AA14-84BA8D13D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608" y="1219911"/>
            <a:ext cx="6846363" cy="42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10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971541-8C76-4443-914D-B3B43020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Ich fahre mit dem Roller.</a:t>
            </a: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jazda, młode, trzymający, dziewczynka&#10;&#10;Opis wygenerowany automatycznie">
            <a:extLst>
              <a:ext uri="{FF2B5EF4-FFF2-40B4-BE49-F238E27FC236}">
                <a16:creationId xmlns:a16="http://schemas.microsoft.com/office/drawing/2014/main" id="{48EEA60C-AB78-4F78-9F3A-7F59EB8BD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1084" y="625684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53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08F7C25E088148B3E3041AA8A519EB" ma:contentTypeVersion="6" ma:contentTypeDescription="Utwórz nowy dokument." ma:contentTypeScope="" ma:versionID="57e5324e4209423cdb1c329ce514a557">
  <xsd:schema xmlns:xsd="http://www.w3.org/2001/XMLSchema" xmlns:xs="http://www.w3.org/2001/XMLSchema" xmlns:p="http://schemas.microsoft.com/office/2006/metadata/properties" xmlns:ns2="6e19d595-3ad1-48f2-9491-c956261c9ec6" targetNamespace="http://schemas.microsoft.com/office/2006/metadata/properties" ma:root="true" ma:fieldsID="4108a225953afa833c786148a07104b2" ns2:_="">
    <xsd:import namespace="6e19d595-3ad1-48f2-9491-c956261c9e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9d595-3ad1-48f2-9491-c956261c9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1D28E-7E82-4EA0-A6E3-DF2134ABC5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120E822-6A6F-428E-8EC6-FA12455F3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9d595-3ad1-48f2-9491-c956261c9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CEE43B-7D76-492B-A7D5-922E0FFA51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AccentBoxVTI</vt:lpstr>
      <vt:lpstr>Wir reisen.</vt:lpstr>
      <vt:lpstr>Ich fahre mit dem Zug.</vt:lpstr>
      <vt:lpstr>Ich fahre mit dem Auto.</vt:lpstr>
      <vt:lpstr>Ich fahre mit dem Taxi.</vt:lpstr>
      <vt:lpstr>Ich fahre mit dem Bus.</vt:lpstr>
      <vt:lpstr>Ich fahre mit dem Schiff.</vt:lpstr>
      <vt:lpstr>Ich fahre mit der Straβenbahn.</vt:lpstr>
      <vt:lpstr>Ich fahre mit dem Fahrrad.</vt:lpstr>
      <vt:lpstr>Ich fahre mit dem Roller.</vt:lpstr>
      <vt:lpstr>Danke!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100</cp:revision>
  <dcterms:created xsi:type="dcterms:W3CDTF">2020-10-20T19:37:11Z</dcterms:created>
  <dcterms:modified xsi:type="dcterms:W3CDTF">2020-10-20T20:01:14Z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0x0101004708F7C25E088148B3E3041AA8A519EB</vt:lpwstr>
  </property>
</Properties>
</file>