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3A5E56-A34B-4CA5-99F4-BF3699780AF2}" v="544" dt="2020-10-19T18:50:30.7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88" d="100"/>
          <a:sy n="88" d="100"/>
        </p:scale>
        <p:origin x="31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nika B" userId="S::monikab@splpgebice.onmicrosoft.com::413cbb25-ad59-4c1d-8408-cceb8dea26f0" providerId="AD" clId="Web-{1C3A5E56-A34B-4CA5-99F4-BF3699780AF2}"/>
    <pc:docChg chg="addSld delSld modSld addMainMaster delMainMaster">
      <pc:chgData name="Monika B" userId="S::monikab@splpgebice.onmicrosoft.com::413cbb25-ad59-4c1d-8408-cceb8dea26f0" providerId="AD" clId="Web-{1C3A5E56-A34B-4CA5-99F4-BF3699780AF2}" dt="2020-10-19T18:50:30.910" v="564"/>
      <pc:docMkLst>
        <pc:docMk/>
      </pc:docMkLst>
      <pc:sldChg chg="addSp delSp modSp mod setBg modClrScheme chgLayout">
        <pc:chgData name="Monika B" userId="S::monikab@splpgebice.onmicrosoft.com::413cbb25-ad59-4c1d-8408-cceb8dea26f0" providerId="AD" clId="Web-{1C3A5E56-A34B-4CA5-99F4-BF3699780AF2}" dt="2020-10-19T18:47:55.157" v="541" actId="20577"/>
        <pc:sldMkLst>
          <pc:docMk/>
          <pc:sldMk cId="650317164" sldId="256"/>
        </pc:sldMkLst>
        <pc:spChg chg="mod ord">
          <ac:chgData name="Monika B" userId="S::monikab@splpgebice.onmicrosoft.com::413cbb25-ad59-4c1d-8408-cceb8dea26f0" providerId="AD" clId="Web-{1C3A5E56-A34B-4CA5-99F4-BF3699780AF2}" dt="2020-10-19T18:30:00.668" v="46"/>
          <ac:spMkLst>
            <pc:docMk/>
            <pc:sldMk cId="650317164" sldId="256"/>
            <ac:spMk id="2" creationId="{00000000-0000-0000-0000-000000000000}"/>
          </ac:spMkLst>
        </pc:spChg>
        <pc:spChg chg="mod ord">
          <ac:chgData name="Monika B" userId="S::monikab@splpgebice.onmicrosoft.com::413cbb25-ad59-4c1d-8408-cceb8dea26f0" providerId="AD" clId="Web-{1C3A5E56-A34B-4CA5-99F4-BF3699780AF2}" dt="2020-10-19T18:47:55.157" v="541" actId="20577"/>
          <ac:spMkLst>
            <pc:docMk/>
            <pc:sldMk cId="650317164" sldId="256"/>
            <ac:spMk id="3" creationId="{00000000-0000-0000-0000-000000000000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30:00.668" v="46"/>
          <ac:spMkLst>
            <pc:docMk/>
            <pc:sldMk cId="650317164" sldId="256"/>
            <ac:spMk id="5" creationId="{9B7AD9F6-8CE7-4299-8FC6-328F4DCD3FF9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30:00.668" v="46"/>
          <ac:spMkLst>
            <pc:docMk/>
            <pc:sldMk cId="650317164" sldId="256"/>
            <ac:spMk id="6" creationId="{F49775AF-8896-43EE-92C6-83497D6DC56F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30:00.606" v="45"/>
          <ac:spMkLst>
            <pc:docMk/>
            <pc:sldMk cId="650317164" sldId="256"/>
            <ac:spMk id="9" creationId="{8930EBA3-4D2E-42E8-B828-834555328D85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30:00.606" v="45"/>
          <ac:spMkLst>
            <pc:docMk/>
            <pc:sldMk cId="650317164" sldId="256"/>
            <ac:spMk id="11" creationId="{E58B2195-5055-402F-A3E7-53FF0E4980C3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30:00.606" v="45"/>
          <ac:spMkLst>
            <pc:docMk/>
            <pc:sldMk cId="650317164" sldId="256"/>
            <ac:spMk id="13" creationId="{528AA953-F4F9-4DC5-97C7-491F4AF937DC}"/>
          </ac:spMkLst>
        </pc:spChg>
        <pc:picChg chg="add del">
          <ac:chgData name="Monika B" userId="S::monikab@splpgebice.onmicrosoft.com::413cbb25-ad59-4c1d-8408-cceb8dea26f0" providerId="AD" clId="Web-{1C3A5E56-A34B-4CA5-99F4-BF3699780AF2}" dt="2020-10-19T18:30:00.606" v="45"/>
          <ac:picMkLst>
            <pc:docMk/>
            <pc:sldMk cId="650317164" sldId="256"/>
            <ac:picMk id="4" creationId="{3A2A99A5-3ADA-4803-9CAF-C324D6968151}"/>
          </ac:picMkLst>
        </pc:picChg>
        <pc:picChg chg="add">
          <ac:chgData name="Monika B" userId="S::monikab@splpgebice.onmicrosoft.com::413cbb25-ad59-4c1d-8408-cceb8dea26f0" providerId="AD" clId="Web-{1C3A5E56-A34B-4CA5-99F4-BF3699780AF2}" dt="2020-10-19T18:30:00.668" v="46"/>
          <ac:picMkLst>
            <pc:docMk/>
            <pc:sldMk cId="650317164" sldId="256"/>
            <ac:picMk id="7" creationId="{1A8BB2CC-D2CD-40AD-A73E-8507F13DB7A3}"/>
          </ac:picMkLst>
        </pc:picChg>
      </pc:sldChg>
      <pc:sldChg chg="addSp delSp modSp new mod modTransition setBg">
        <pc:chgData name="Monika B" userId="S::monikab@splpgebice.onmicrosoft.com::413cbb25-ad59-4c1d-8408-cceb8dea26f0" providerId="AD" clId="Web-{1C3A5E56-A34B-4CA5-99F4-BF3699780AF2}" dt="2020-10-19T18:46:22.483" v="531"/>
        <pc:sldMkLst>
          <pc:docMk/>
          <pc:sldMk cId="176151185" sldId="257"/>
        </pc:sldMkLst>
        <pc:spChg chg="mod">
          <ac:chgData name="Monika B" userId="S::monikab@splpgebice.onmicrosoft.com::413cbb25-ad59-4c1d-8408-cceb8dea26f0" providerId="AD" clId="Web-{1C3A5E56-A34B-4CA5-99F4-BF3699780AF2}" dt="2020-10-19T18:33:31.750" v="129"/>
          <ac:spMkLst>
            <pc:docMk/>
            <pc:sldMk cId="176151185" sldId="257"/>
            <ac:spMk id="2" creationId="{E26D6325-AE62-42F6-9B9F-6F905F554B62}"/>
          </ac:spMkLst>
        </pc:spChg>
        <pc:spChg chg="del">
          <ac:chgData name="Monika B" userId="S::monikab@splpgebice.onmicrosoft.com::413cbb25-ad59-4c1d-8408-cceb8dea26f0" providerId="AD" clId="Web-{1C3A5E56-A34B-4CA5-99F4-BF3699780AF2}" dt="2020-10-19T18:31:11.498" v="48"/>
          <ac:spMkLst>
            <pc:docMk/>
            <pc:sldMk cId="176151185" sldId="257"/>
            <ac:spMk id="3" creationId="{AA23A331-9B84-446E-B2A5-77AAC50F7F5B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33:18.391" v="124"/>
          <ac:spMkLst>
            <pc:docMk/>
            <pc:sldMk cId="176151185" sldId="257"/>
            <ac:spMk id="6" creationId="{45D37F4E-DDB4-456B-97E0-9937730A039F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33:18.391" v="124"/>
          <ac:spMkLst>
            <pc:docMk/>
            <pc:sldMk cId="176151185" sldId="257"/>
            <ac:spMk id="7" creationId="{3CE8AF5E-D374-4CF1-90CC-35CF73B81C3E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33:18.391" v="124"/>
          <ac:spMkLst>
            <pc:docMk/>
            <pc:sldMk cId="176151185" sldId="257"/>
            <ac:spMk id="8" creationId="{B5CA7C7B-8B20-4B96-A2EE-22CE2DC06318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33:15.125" v="122"/>
          <ac:spMkLst>
            <pc:docMk/>
            <pc:sldMk cId="176151185" sldId="257"/>
            <ac:spMk id="9" creationId="{DA381740-063A-41A4-836D-85D14980EEF0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33:26.688" v="126"/>
          <ac:spMkLst>
            <pc:docMk/>
            <pc:sldMk cId="176151185" sldId="257"/>
            <ac:spMk id="10" creationId="{2B97F24A-32CE-4C1C-A50D-3016B394DCFB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33:15.125" v="122"/>
          <ac:spMkLst>
            <pc:docMk/>
            <pc:sldMk cId="176151185" sldId="257"/>
            <ac:spMk id="11" creationId="{168AB93A-48BC-4C25-A3AD-C17B5A682A94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33:26.688" v="126"/>
          <ac:spMkLst>
            <pc:docMk/>
            <pc:sldMk cId="176151185" sldId="257"/>
            <ac:spMk id="12" creationId="{3CE8AF5E-D374-4CF1-90CC-35CF73B81C3E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33:15.125" v="122"/>
          <ac:spMkLst>
            <pc:docMk/>
            <pc:sldMk cId="176151185" sldId="257"/>
            <ac:spMk id="13" creationId="{AF4AE179-A75B-4007-B5FA-8139ACFB9B81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33:26.688" v="126"/>
          <ac:spMkLst>
            <pc:docMk/>
            <pc:sldMk cId="176151185" sldId="257"/>
            <ac:spMk id="14" creationId="{E327D3E9-F695-4E0C-9854-905EE61EED04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33:15.125" v="122"/>
          <ac:spMkLst>
            <pc:docMk/>
            <pc:sldMk cId="176151185" sldId="257"/>
            <ac:spMk id="15" creationId="{3FCFB1DE-0B7E-48CC-BA90-B2AB0889F9D6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33:31.735" v="128"/>
          <ac:spMkLst>
            <pc:docMk/>
            <pc:sldMk cId="176151185" sldId="257"/>
            <ac:spMk id="17" creationId="{A8908DB7-C3A6-4FCB-9820-CEE02B398C4A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33:31.735" v="128"/>
          <ac:spMkLst>
            <pc:docMk/>
            <pc:sldMk cId="176151185" sldId="257"/>
            <ac:spMk id="18" creationId="{D010E05E-9237-4321-84BB-69C0F22568EE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33:31.735" v="128"/>
          <ac:spMkLst>
            <pc:docMk/>
            <pc:sldMk cId="176151185" sldId="257"/>
            <ac:spMk id="20" creationId="{AC4515FB-59F8-45EA-A563-B1F88AABED06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33:31.750" v="129"/>
          <ac:spMkLst>
            <pc:docMk/>
            <pc:sldMk cId="176151185" sldId="257"/>
            <ac:spMk id="21" creationId="{A6D37EE4-EA1B-46EE-A54B-5233C63C9695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33:31.750" v="129"/>
          <ac:spMkLst>
            <pc:docMk/>
            <pc:sldMk cId="176151185" sldId="257"/>
            <ac:spMk id="22" creationId="{3EB27620-B0B1-4232-A055-99D3476060CF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33:31.750" v="129"/>
          <ac:spMkLst>
            <pc:docMk/>
            <pc:sldMk cId="176151185" sldId="257"/>
            <ac:spMk id="23" creationId="{A0444B1F-CC8C-4842-8ABC-6AD29960D236}"/>
          </ac:spMkLst>
        </pc:spChg>
        <pc:picChg chg="add mod ord">
          <ac:chgData name="Monika B" userId="S::monikab@splpgebice.onmicrosoft.com::413cbb25-ad59-4c1d-8408-cceb8dea26f0" providerId="AD" clId="Web-{1C3A5E56-A34B-4CA5-99F4-BF3699780AF2}" dt="2020-10-19T18:33:31.750" v="129"/>
          <ac:picMkLst>
            <pc:docMk/>
            <pc:sldMk cId="176151185" sldId="257"/>
            <ac:picMk id="4" creationId="{96FE20BF-B541-45FE-AA0D-506602C1E180}"/>
          </ac:picMkLst>
        </pc:picChg>
        <pc:inkChg chg="add del">
          <ac:chgData name="Monika B" userId="S::monikab@splpgebice.onmicrosoft.com::413cbb25-ad59-4c1d-8408-cceb8dea26f0" providerId="AD" clId="Web-{1C3A5E56-A34B-4CA5-99F4-BF3699780AF2}" dt="2020-10-19T18:33:26.688" v="126"/>
          <ac:inkMkLst>
            <pc:docMk/>
            <pc:sldMk cId="176151185" sldId="257"/>
            <ac:inkMk id="16" creationId="{070477C5-0410-4E4F-97A1-F84C2465C187}"/>
          </ac:inkMkLst>
        </pc:inkChg>
        <pc:inkChg chg="add del">
          <ac:chgData name="Monika B" userId="S::monikab@splpgebice.onmicrosoft.com::413cbb25-ad59-4c1d-8408-cceb8dea26f0" providerId="AD" clId="Web-{1C3A5E56-A34B-4CA5-99F4-BF3699780AF2}" dt="2020-10-19T18:33:31.735" v="128"/>
          <ac:inkMkLst>
            <pc:docMk/>
            <pc:sldMk cId="176151185" sldId="257"/>
            <ac:inkMk id="19" creationId="{070477C5-0410-4E4F-97A1-F84C2465C187}"/>
          </ac:inkMkLst>
        </pc:inkChg>
      </pc:sldChg>
      <pc:sldChg chg="addSp delSp modSp new mod modTransition setBg">
        <pc:chgData name="Monika B" userId="S::monikab@splpgebice.onmicrosoft.com::413cbb25-ad59-4c1d-8408-cceb8dea26f0" providerId="AD" clId="Web-{1C3A5E56-A34B-4CA5-99F4-BF3699780AF2}" dt="2020-10-19T18:46:34.046" v="532"/>
        <pc:sldMkLst>
          <pc:docMk/>
          <pc:sldMk cId="3541546810" sldId="258"/>
        </pc:sldMkLst>
        <pc:spChg chg="mod">
          <ac:chgData name="Monika B" userId="S::monikab@splpgebice.onmicrosoft.com::413cbb25-ad59-4c1d-8408-cceb8dea26f0" providerId="AD" clId="Web-{1C3A5E56-A34B-4CA5-99F4-BF3699780AF2}" dt="2020-10-19T18:35:51.972" v="197"/>
          <ac:spMkLst>
            <pc:docMk/>
            <pc:sldMk cId="3541546810" sldId="258"/>
            <ac:spMk id="2" creationId="{B938B86C-FC28-4C90-9A38-EB19A7BF40CB}"/>
          </ac:spMkLst>
        </pc:spChg>
        <pc:spChg chg="del">
          <ac:chgData name="Monika B" userId="S::monikab@splpgebice.onmicrosoft.com::413cbb25-ad59-4c1d-8408-cceb8dea26f0" providerId="AD" clId="Web-{1C3A5E56-A34B-4CA5-99F4-BF3699780AF2}" dt="2020-10-19T18:34:55.033" v="131"/>
          <ac:spMkLst>
            <pc:docMk/>
            <pc:sldMk cId="3541546810" sldId="258"/>
            <ac:spMk id="3" creationId="{685DF2F6-B364-43CA-8260-167F9F61810C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35:51.972" v="196"/>
          <ac:spMkLst>
            <pc:docMk/>
            <pc:sldMk cId="3541546810" sldId="258"/>
            <ac:spMk id="6" creationId="{DA381740-063A-41A4-836D-85D14980EEF0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35:51.972" v="196"/>
          <ac:spMkLst>
            <pc:docMk/>
            <pc:sldMk cId="3541546810" sldId="258"/>
            <ac:spMk id="7" creationId="{9B7AD9F6-8CE7-4299-8FC6-328F4DCD3FF9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35:51.972" v="196"/>
          <ac:spMkLst>
            <pc:docMk/>
            <pc:sldMk cId="3541546810" sldId="258"/>
            <ac:spMk id="8" creationId="{F49775AF-8896-43EE-92C6-83497D6DC56F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35:26.674" v="194"/>
          <ac:spMkLst>
            <pc:docMk/>
            <pc:sldMk cId="3541546810" sldId="258"/>
            <ac:spMk id="9" creationId="{DA381740-063A-41A4-836D-85D14980EEF0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35:51.972" v="197"/>
          <ac:spMkLst>
            <pc:docMk/>
            <pc:sldMk cId="3541546810" sldId="258"/>
            <ac:spMk id="10" creationId="{DA381740-063A-41A4-836D-85D14980EEF0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35:26.674" v="194"/>
          <ac:spMkLst>
            <pc:docMk/>
            <pc:sldMk cId="3541546810" sldId="258"/>
            <ac:spMk id="11" creationId="{9B7AD9F6-8CE7-4299-8FC6-328F4DCD3FF9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35:51.972" v="197"/>
          <ac:spMkLst>
            <pc:docMk/>
            <pc:sldMk cId="3541546810" sldId="258"/>
            <ac:spMk id="12" creationId="{9B7AD9F6-8CE7-4299-8FC6-328F4DCD3FF9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35:26.674" v="194"/>
          <ac:spMkLst>
            <pc:docMk/>
            <pc:sldMk cId="3541546810" sldId="258"/>
            <ac:spMk id="13" creationId="{F49775AF-8896-43EE-92C6-83497D6DC56F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35:51.972" v="197"/>
          <ac:spMkLst>
            <pc:docMk/>
            <pc:sldMk cId="3541546810" sldId="258"/>
            <ac:spMk id="14" creationId="{F49775AF-8896-43EE-92C6-83497D6DC56F}"/>
          </ac:spMkLst>
        </pc:spChg>
        <pc:picChg chg="add mod ord">
          <ac:chgData name="Monika B" userId="S::monikab@splpgebice.onmicrosoft.com::413cbb25-ad59-4c1d-8408-cceb8dea26f0" providerId="AD" clId="Web-{1C3A5E56-A34B-4CA5-99F4-BF3699780AF2}" dt="2020-10-19T18:35:51.972" v="197"/>
          <ac:picMkLst>
            <pc:docMk/>
            <pc:sldMk cId="3541546810" sldId="258"/>
            <ac:picMk id="4" creationId="{8C8707B9-ED76-4269-B373-6F3D93D2D037}"/>
          </ac:picMkLst>
        </pc:picChg>
      </pc:sldChg>
      <pc:sldChg chg="addSp delSp modSp new mod modTransition setBg">
        <pc:chgData name="Monika B" userId="S::monikab@splpgebice.onmicrosoft.com::413cbb25-ad59-4c1d-8408-cceb8dea26f0" providerId="AD" clId="Web-{1C3A5E56-A34B-4CA5-99F4-BF3699780AF2}" dt="2020-10-19T18:46:45.780" v="534"/>
        <pc:sldMkLst>
          <pc:docMk/>
          <pc:sldMk cId="1093788245" sldId="259"/>
        </pc:sldMkLst>
        <pc:spChg chg="mod">
          <ac:chgData name="Monika B" userId="S::monikab@splpgebice.onmicrosoft.com::413cbb25-ad59-4c1d-8408-cceb8dea26f0" providerId="AD" clId="Web-{1C3A5E56-A34B-4CA5-99F4-BF3699780AF2}" dt="2020-10-19T18:38:42.037" v="244"/>
          <ac:spMkLst>
            <pc:docMk/>
            <pc:sldMk cId="1093788245" sldId="259"/>
            <ac:spMk id="2" creationId="{5AC62962-AA50-49F9-983A-45092BC20F37}"/>
          </ac:spMkLst>
        </pc:spChg>
        <pc:spChg chg="del">
          <ac:chgData name="Monika B" userId="S::monikab@splpgebice.onmicrosoft.com::413cbb25-ad59-4c1d-8408-cceb8dea26f0" providerId="AD" clId="Web-{1C3A5E56-A34B-4CA5-99F4-BF3699780AF2}" dt="2020-10-19T18:38:09.755" v="199"/>
          <ac:spMkLst>
            <pc:docMk/>
            <pc:sldMk cId="1093788245" sldId="259"/>
            <ac:spMk id="3" creationId="{CB469EA1-51BB-4FF8-A275-7F949FCEB59C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38:42.037" v="244"/>
          <ac:spMkLst>
            <pc:docMk/>
            <pc:sldMk cId="1093788245" sldId="259"/>
            <ac:spMk id="6" creationId="{743AA782-23D1-4521-8CAD-47662984AA08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38:42.037" v="244"/>
          <ac:spMkLst>
            <pc:docMk/>
            <pc:sldMk cId="1093788245" sldId="259"/>
            <ac:spMk id="7" creationId="{3CE8AF5E-D374-4CF1-90CC-35CF73B81C3E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38:42.022" v="243"/>
          <ac:spMkLst>
            <pc:docMk/>
            <pc:sldMk cId="1093788245" sldId="259"/>
            <ac:spMk id="8" creationId="{FB328396-3099-49EC-9117-3878799BD496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38:42.037" v="244"/>
          <ac:spMkLst>
            <pc:docMk/>
            <pc:sldMk cId="1093788245" sldId="259"/>
            <ac:spMk id="9" creationId="{F51D3BE5-4C50-4BFC-A0E4-BB9CBE5CD9BB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38:42.022" v="243"/>
          <ac:spMkLst>
            <pc:docMk/>
            <pc:sldMk cId="1093788245" sldId="259"/>
            <ac:spMk id="11" creationId="{45D37F4E-DDB4-456B-97E0-9937730A039F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38:42.022" v="243"/>
          <ac:spMkLst>
            <pc:docMk/>
            <pc:sldMk cId="1093788245" sldId="259"/>
            <ac:spMk id="13" creationId="{3CE8AF5E-D374-4CF1-90CC-35CF73B81C3E}"/>
          </ac:spMkLst>
        </pc:spChg>
        <pc:picChg chg="add mod ord">
          <ac:chgData name="Monika B" userId="S::monikab@splpgebice.onmicrosoft.com::413cbb25-ad59-4c1d-8408-cceb8dea26f0" providerId="AD" clId="Web-{1C3A5E56-A34B-4CA5-99F4-BF3699780AF2}" dt="2020-10-19T18:38:42.037" v="244"/>
          <ac:picMkLst>
            <pc:docMk/>
            <pc:sldMk cId="1093788245" sldId="259"/>
            <ac:picMk id="4" creationId="{527F65F6-1A38-4251-8B5A-653D3A008DE7}"/>
          </ac:picMkLst>
        </pc:picChg>
        <pc:inkChg chg="add">
          <ac:chgData name="Monika B" userId="S::monikab@splpgebice.onmicrosoft.com::413cbb25-ad59-4c1d-8408-cceb8dea26f0" providerId="AD" clId="Web-{1C3A5E56-A34B-4CA5-99F4-BF3699780AF2}" dt="2020-10-19T18:38:42.037" v="244"/>
          <ac:inkMkLst>
            <pc:docMk/>
            <pc:sldMk cId="1093788245" sldId="259"/>
            <ac:inkMk id="15" creationId="{070477C5-0410-4E4F-97A1-F84C2465C187}"/>
          </ac:inkMkLst>
        </pc:inkChg>
      </pc:sldChg>
      <pc:sldChg chg="addSp delSp modSp new mod modTransition setBg">
        <pc:chgData name="Monika B" userId="S::monikab@splpgebice.onmicrosoft.com::413cbb25-ad59-4c1d-8408-cceb8dea26f0" providerId="AD" clId="Web-{1C3A5E56-A34B-4CA5-99F4-BF3699780AF2}" dt="2020-10-19T18:46:55.874" v="535"/>
        <pc:sldMkLst>
          <pc:docMk/>
          <pc:sldMk cId="298653118" sldId="260"/>
        </pc:sldMkLst>
        <pc:spChg chg="mod">
          <ac:chgData name="Monika B" userId="S::monikab@splpgebice.onmicrosoft.com::413cbb25-ad59-4c1d-8408-cceb8dea26f0" providerId="AD" clId="Web-{1C3A5E56-A34B-4CA5-99F4-BF3699780AF2}" dt="2020-10-19T18:39:46.445" v="301"/>
          <ac:spMkLst>
            <pc:docMk/>
            <pc:sldMk cId="298653118" sldId="260"/>
            <ac:spMk id="2" creationId="{C30505D5-D208-40FA-9C7D-68F001F61436}"/>
          </ac:spMkLst>
        </pc:spChg>
        <pc:spChg chg="del">
          <ac:chgData name="Monika B" userId="S::monikab@splpgebice.onmicrosoft.com::413cbb25-ad59-4c1d-8408-cceb8dea26f0" providerId="AD" clId="Web-{1C3A5E56-A34B-4CA5-99F4-BF3699780AF2}" dt="2020-10-19T18:39:23.272" v="246"/>
          <ac:spMkLst>
            <pc:docMk/>
            <pc:sldMk cId="298653118" sldId="260"/>
            <ac:spMk id="3" creationId="{1EF700B1-EC09-473C-9524-A371CDD44B2C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39:46.445" v="301"/>
          <ac:spMkLst>
            <pc:docMk/>
            <pc:sldMk cId="298653118" sldId="260"/>
            <ac:spMk id="9" creationId="{DA381740-063A-41A4-836D-85D14980EEF0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39:46.445" v="301"/>
          <ac:spMkLst>
            <pc:docMk/>
            <pc:sldMk cId="298653118" sldId="260"/>
            <ac:spMk id="11" creationId="{F12E7CC5-C78B-4EBD-9565-3FA00FAA6CF2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39:46.445" v="301"/>
          <ac:spMkLst>
            <pc:docMk/>
            <pc:sldMk cId="298653118" sldId="260"/>
            <ac:spMk id="13" creationId="{3A4529A5-F675-429F-8044-01372BB13422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39:46.445" v="301"/>
          <ac:spMkLst>
            <pc:docMk/>
            <pc:sldMk cId="298653118" sldId="260"/>
            <ac:spMk id="15" creationId="{63DAB858-5A0C-4AFF-AAC6-705EDF8DB733}"/>
          </ac:spMkLst>
        </pc:spChg>
        <pc:picChg chg="add mod ord">
          <ac:chgData name="Monika B" userId="S::monikab@splpgebice.onmicrosoft.com::413cbb25-ad59-4c1d-8408-cceb8dea26f0" providerId="AD" clId="Web-{1C3A5E56-A34B-4CA5-99F4-BF3699780AF2}" dt="2020-10-19T18:40:03.398" v="304" actId="14100"/>
          <ac:picMkLst>
            <pc:docMk/>
            <pc:sldMk cId="298653118" sldId="260"/>
            <ac:picMk id="4" creationId="{A3C7E7BB-225C-4EE6-9734-20C2F7EABC0F}"/>
          </ac:picMkLst>
        </pc:picChg>
      </pc:sldChg>
      <pc:sldChg chg="addSp delSp modSp new mod modTransition setBg">
        <pc:chgData name="Monika B" userId="S::monikab@splpgebice.onmicrosoft.com::413cbb25-ad59-4c1d-8408-cceb8dea26f0" providerId="AD" clId="Web-{1C3A5E56-A34B-4CA5-99F4-BF3699780AF2}" dt="2020-10-19T18:47:05.468" v="536"/>
        <pc:sldMkLst>
          <pc:docMk/>
          <pc:sldMk cId="1788888065" sldId="261"/>
        </pc:sldMkLst>
        <pc:spChg chg="mod">
          <ac:chgData name="Monika B" userId="S::monikab@splpgebice.onmicrosoft.com::413cbb25-ad59-4c1d-8408-cceb8dea26f0" providerId="AD" clId="Web-{1C3A5E56-A34B-4CA5-99F4-BF3699780AF2}" dt="2020-10-19T18:41:29.009" v="339"/>
          <ac:spMkLst>
            <pc:docMk/>
            <pc:sldMk cId="1788888065" sldId="261"/>
            <ac:spMk id="2" creationId="{9F286EC5-EF4C-4D87-8A96-D6CCFAA25346}"/>
          </ac:spMkLst>
        </pc:spChg>
        <pc:spChg chg="del">
          <ac:chgData name="Monika B" userId="S::monikab@splpgebice.onmicrosoft.com::413cbb25-ad59-4c1d-8408-cceb8dea26f0" providerId="AD" clId="Web-{1C3A5E56-A34B-4CA5-99F4-BF3699780AF2}" dt="2020-10-19T18:41:05.774" v="306"/>
          <ac:spMkLst>
            <pc:docMk/>
            <pc:sldMk cId="1788888065" sldId="261"/>
            <ac:spMk id="3" creationId="{1562DD57-895C-46DF-8658-C46E904B219D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41:29.009" v="339"/>
          <ac:spMkLst>
            <pc:docMk/>
            <pc:sldMk cId="1788888065" sldId="261"/>
            <ac:spMk id="9" creationId="{DA381740-063A-41A4-836D-85D14980EEF0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41:29.009" v="339"/>
          <ac:spMkLst>
            <pc:docMk/>
            <pc:sldMk cId="1788888065" sldId="261"/>
            <ac:spMk id="11" creationId="{8A94871E-96FC-4ADE-815B-41A636E34F1A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41:29.009" v="339"/>
          <ac:spMkLst>
            <pc:docMk/>
            <pc:sldMk cId="1788888065" sldId="261"/>
            <ac:spMk id="13" creationId="{3FCFB1DE-0B7E-48CC-BA90-B2AB0889F9D6}"/>
          </ac:spMkLst>
        </pc:spChg>
        <pc:picChg chg="add mod ord">
          <ac:chgData name="Monika B" userId="S::monikab@splpgebice.onmicrosoft.com::413cbb25-ad59-4c1d-8408-cceb8dea26f0" providerId="AD" clId="Web-{1C3A5E56-A34B-4CA5-99F4-BF3699780AF2}" dt="2020-10-19T18:41:29.009" v="339"/>
          <ac:picMkLst>
            <pc:docMk/>
            <pc:sldMk cId="1788888065" sldId="261"/>
            <ac:picMk id="4" creationId="{FC50DC95-678E-4AA0-85E6-38EF58D236F3}"/>
          </ac:picMkLst>
        </pc:picChg>
      </pc:sldChg>
      <pc:sldChg chg="addSp delSp modSp new mod modTransition setBg">
        <pc:chgData name="Monika B" userId="S::monikab@splpgebice.onmicrosoft.com::413cbb25-ad59-4c1d-8408-cceb8dea26f0" providerId="AD" clId="Web-{1C3A5E56-A34B-4CA5-99F4-BF3699780AF2}" dt="2020-10-19T18:47:18.422" v="538"/>
        <pc:sldMkLst>
          <pc:docMk/>
          <pc:sldMk cId="1203311908" sldId="262"/>
        </pc:sldMkLst>
        <pc:spChg chg="mod">
          <ac:chgData name="Monika B" userId="S::monikab@splpgebice.onmicrosoft.com::413cbb25-ad59-4c1d-8408-cceb8dea26f0" providerId="AD" clId="Web-{1C3A5E56-A34B-4CA5-99F4-BF3699780AF2}" dt="2020-10-19T18:42:57.339" v="408"/>
          <ac:spMkLst>
            <pc:docMk/>
            <pc:sldMk cId="1203311908" sldId="262"/>
            <ac:spMk id="2" creationId="{DBE86F38-C71C-4437-8250-2C7A9B17238D}"/>
          </ac:spMkLst>
        </pc:spChg>
        <pc:spChg chg="del">
          <ac:chgData name="Monika B" userId="S::monikab@splpgebice.onmicrosoft.com::413cbb25-ad59-4c1d-8408-cceb8dea26f0" providerId="AD" clId="Web-{1C3A5E56-A34B-4CA5-99F4-BF3699780AF2}" dt="2020-10-19T18:42:15.463" v="341"/>
          <ac:spMkLst>
            <pc:docMk/>
            <pc:sldMk cId="1203311908" sldId="262"/>
            <ac:spMk id="3" creationId="{CE1C3FC4-F9CF-4680-9392-8A91431DD9FC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42:57.339" v="408"/>
          <ac:spMkLst>
            <pc:docMk/>
            <pc:sldMk cId="1203311908" sldId="262"/>
            <ac:spMk id="6" creationId="{A8908DB7-C3A6-4FCB-9820-CEE02B398C4A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42:57.339" v="408"/>
          <ac:spMkLst>
            <pc:docMk/>
            <pc:sldMk cId="1203311908" sldId="262"/>
            <ac:spMk id="7" creationId="{D010E05E-9237-4321-84BB-69C0F22568EE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42:57.339" v="407"/>
          <ac:spMkLst>
            <pc:docMk/>
            <pc:sldMk cId="1203311908" sldId="262"/>
            <ac:spMk id="8" creationId="{C977FC1F-1F1A-41CC-B59E-B433B3CF87D0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42:57.339" v="408"/>
          <ac:spMkLst>
            <pc:docMk/>
            <pc:sldMk cId="1203311908" sldId="262"/>
            <ac:spMk id="10" creationId="{B0636FF8-A355-47A2-AA35-16C0F146390A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42:57.339" v="407"/>
          <ac:spMkLst>
            <pc:docMk/>
            <pc:sldMk cId="1203311908" sldId="262"/>
            <ac:spMk id="11" creationId="{2B97F24A-32CE-4C1C-A50D-3016B394DCFB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42:57.339" v="407"/>
          <ac:spMkLst>
            <pc:docMk/>
            <pc:sldMk cId="1203311908" sldId="262"/>
            <ac:spMk id="13" creationId="{3CE8AF5E-D374-4CF1-90CC-35CF73B81C3E}"/>
          </ac:spMkLst>
        </pc:spChg>
        <pc:picChg chg="add mod ord">
          <ac:chgData name="Monika B" userId="S::monikab@splpgebice.onmicrosoft.com::413cbb25-ad59-4c1d-8408-cceb8dea26f0" providerId="AD" clId="Web-{1C3A5E56-A34B-4CA5-99F4-BF3699780AF2}" dt="2020-10-19T18:42:57.339" v="408"/>
          <ac:picMkLst>
            <pc:docMk/>
            <pc:sldMk cId="1203311908" sldId="262"/>
            <ac:picMk id="4" creationId="{EAC2B286-B5AF-495C-90A5-80C08FEA440D}"/>
          </ac:picMkLst>
        </pc:picChg>
        <pc:inkChg chg="add">
          <ac:chgData name="Monika B" userId="S::monikab@splpgebice.onmicrosoft.com::413cbb25-ad59-4c1d-8408-cceb8dea26f0" providerId="AD" clId="Web-{1C3A5E56-A34B-4CA5-99F4-BF3699780AF2}" dt="2020-10-19T18:42:57.339" v="408"/>
          <ac:inkMkLst>
            <pc:docMk/>
            <pc:sldMk cId="1203311908" sldId="262"/>
            <ac:inkMk id="9" creationId="{070477C5-0410-4E4F-97A1-F84C2465C187}"/>
          </ac:inkMkLst>
        </pc:inkChg>
        <pc:inkChg chg="add del">
          <ac:chgData name="Monika B" userId="S::monikab@splpgebice.onmicrosoft.com::413cbb25-ad59-4c1d-8408-cceb8dea26f0" providerId="AD" clId="Web-{1C3A5E56-A34B-4CA5-99F4-BF3699780AF2}" dt="2020-10-19T18:42:57.339" v="407"/>
          <ac:inkMkLst>
            <pc:docMk/>
            <pc:sldMk cId="1203311908" sldId="262"/>
            <ac:inkMk id="15" creationId="{070477C5-0410-4E4F-97A1-F84C2465C187}"/>
          </ac:inkMkLst>
        </pc:inkChg>
      </pc:sldChg>
      <pc:sldChg chg="addSp delSp modSp new mod modTransition setBg">
        <pc:chgData name="Monika B" userId="S::monikab@splpgebice.onmicrosoft.com::413cbb25-ad59-4c1d-8408-cceb8dea26f0" providerId="AD" clId="Web-{1C3A5E56-A34B-4CA5-99F4-BF3699780AF2}" dt="2020-10-19T18:47:25.172" v="539"/>
        <pc:sldMkLst>
          <pc:docMk/>
          <pc:sldMk cId="510442195" sldId="263"/>
        </pc:sldMkLst>
        <pc:spChg chg="mod">
          <ac:chgData name="Monika B" userId="S::monikab@splpgebice.onmicrosoft.com::413cbb25-ad59-4c1d-8408-cceb8dea26f0" providerId="AD" clId="Web-{1C3A5E56-A34B-4CA5-99F4-BF3699780AF2}" dt="2020-10-19T18:44:44.778" v="461"/>
          <ac:spMkLst>
            <pc:docMk/>
            <pc:sldMk cId="510442195" sldId="263"/>
            <ac:spMk id="2" creationId="{3C62E151-D016-4E0B-A98C-9CD348AA443A}"/>
          </ac:spMkLst>
        </pc:spChg>
        <pc:spChg chg="del">
          <ac:chgData name="Monika B" userId="S::monikab@splpgebice.onmicrosoft.com::413cbb25-ad59-4c1d-8408-cceb8dea26f0" providerId="AD" clId="Web-{1C3A5E56-A34B-4CA5-99F4-BF3699780AF2}" dt="2020-10-19T18:44:19.575" v="410"/>
          <ac:spMkLst>
            <pc:docMk/>
            <pc:sldMk cId="510442195" sldId="263"/>
            <ac:spMk id="3" creationId="{F9760128-4832-490F-B1BC-93996E444FCA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44:44.778" v="461"/>
          <ac:spMkLst>
            <pc:docMk/>
            <pc:sldMk cId="510442195" sldId="263"/>
            <ac:spMk id="6" creationId="{DA381740-063A-41A4-836D-85D14980EEF0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44:44.778" v="461"/>
          <ac:spMkLst>
            <pc:docMk/>
            <pc:sldMk cId="510442195" sldId="263"/>
            <ac:spMk id="7" creationId="{9B7AD9F6-8CE7-4299-8FC6-328F4DCD3FF9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44:44.778" v="461"/>
          <ac:spMkLst>
            <pc:docMk/>
            <pc:sldMk cId="510442195" sldId="263"/>
            <ac:spMk id="8" creationId="{F49775AF-8896-43EE-92C6-83497D6DC56F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44:44.778" v="460"/>
          <ac:spMkLst>
            <pc:docMk/>
            <pc:sldMk cId="510442195" sldId="263"/>
            <ac:spMk id="9" creationId="{DA381740-063A-41A4-836D-85D14980EEF0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44:44.778" v="460"/>
          <ac:spMkLst>
            <pc:docMk/>
            <pc:sldMk cId="510442195" sldId="263"/>
            <ac:spMk id="11" creationId="{665DBBEF-238B-476B-96AB-8AAC3224ECEA}"/>
          </ac:spMkLst>
        </pc:spChg>
        <pc:spChg chg="add del">
          <ac:chgData name="Monika B" userId="S::monikab@splpgebice.onmicrosoft.com::413cbb25-ad59-4c1d-8408-cceb8dea26f0" providerId="AD" clId="Web-{1C3A5E56-A34B-4CA5-99F4-BF3699780AF2}" dt="2020-10-19T18:44:44.778" v="460"/>
          <ac:spMkLst>
            <pc:docMk/>
            <pc:sldMk cId="510442195" sldId="263"/>
            <ac:spMk id="13" creationId="{3FCFB1DE-0B7E-48CC-BA90-B2AB0889F9D6}"/>
          </ac:spMkLst>
        </pc:spChg>
        <pc:picChg chg="add mod ord">
          <ac:chgData name="Monika B" userId="S::monikab@splpgebice.onmicrosoft.com::413cbb25-ad59-4c1d-8408-cceb8dea26f0" providerId="AD" clId="Web-{1C3A5E56-A34B-4CA5-99F4-BF3699780AF2}" dt="2020-10-19T18:44:44.778" v="461"/>
          <ac:picMkLst>
            <pc:docMk/>
            <pc:sldMk cId="510442195" sldId="263"/>
            <ac:picMk id="4" creationId="{90BC4295-0DCE-4E50-8C20-C5070B2CF291}"/>
          </ac:picMkLst>
        </pc:picChg>
      </pc:sldChg>
      <pc:sldChg chg="addSp delSp modSp new mod modTransition setBg">
        <pc:chgData name="Monika B" userId="S::monikab@splpgebice.onmicrosoft.com::413cbb25-ad59-4c1d-8408-cceb8dea26f0" providerId="AD" clId="Web-{1C3A5E56-A34B-4CA5-99F4-BF3699780AF2}" dt="2020-10-19T18:47:33.625" v="540"/>
        <pc:sldMkLst>
          <pc:docMk/>
          <pc:sldMk cId="1200289098" sldId="264"/>
        </pc:sldMkLst>
        <pc:spChg chg="mod">
          <ac:chgData name="Monika B" userId="S::monikab@splpgebice.onmicrosoft.com::413cbb25-ad59-4c1d-8408-cceb8dea26f0" providerId="AD" clId="Web-{1C3A5E56-A34B-4CA5-99F4-BF3699780AF2}" dt="2020-10-19T18:45:55.826" v="530"/>
          <ac:spMkLst>
            <pc:docMk/>
            <pc:sldMk cId="1200289098" sldId="264"/>
            <ac:spMk id="2" creationId="{70BA8902-49F3-443D-AE07-015A7D3E10B6}"/>
          </ac:spMkLst>
        </pc:spChg>
        <pc:spChg chg="del">
          <ac:chgData name="Monika B" userId="S::monikab@splpgebice.onmicrosoft.com::413cbb25-ad59-4c1d-8408-cceb8dea26f0" providerId="AD" clId="Web-{1C3A5E56-A34B-4CA5-99F4-BF3699780AF2}" dt="2020-10-19T18:45:24.185" v="463"/>
          <ac:spMkLst>
            <pc:docMk/>
            <pc:sldMk cId="1200289098" sldId="264"/>
            <ac:spMk id="3" creationId="{66A26F72-ED18-474B-AC92-534A2334FFF7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45:55.826" v="530"/>
          <ac:spMkLst>
            <pc:docMk/>
            <pc:sldMk cId="1200289098" sldId="264"/>
            <ac:spMk id="9" creationId="{DA381740-063A-41A4-836D-85D14980EEF0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45:55.826" v="530"/>
          <ac:spMkLst>
            <pc:docMk/>
            <pc:sldMk cId="1200289098" sldId="264"/>
            <ac:spMk id="11" creationId="{665DBBEF-238B-476B-96AB-8AAC3224ECEA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45:55.826" v="530"/>
          <ac:spMkLst>
            <pc:docMk/>
            <pc:sldMk cId="1200289098" sldId="264"/>
            <ac:spMk id="13" creationId="{3FCFB1DE-0B7E-48CC-BA90-B2AB0889F9D6}"/>
          </ac:spMkLst>
        </pc:spChg>
        <pc:picChg chg="add mod ord">
          <ac:chgData name="Monika B" userId="S::monikab@splpgebice.onmicrosoft.com::413cbb25-ad59-4c1d-8408-cceb8dea26f0" providerId="AD" clId="Web-{1C3A5E56-A34B-4CA5-99F4-BF3699780AF2}" dt="2020-10-19T18:45:55.826" v="530"/>
          <ac:picMkLst>
            <pc:docMk/>
            <pc:sldMk cId="1200289098" sldId="264"/>
            <ac:picMk id="4" creationId="{F0B18A3A-BF79-4A47-9F26-33D1E3AABB4E}"/>
          </ac:picMkLst>
        </pc:picChg>
      </pc:sldChg>
      <pc:sldChg chg="addSp delSp modSp new mod setBg">
        <pc:chgData name="Monika B" userId="S::monikab@splpgebice.onmicrosoft.com::413cbb25-ad59-4c1d-8408-cceb8dea26f0" providerId="AD" clId="Web-{1C3A5E56-A34B-4CA5-99F4-BF3699780AF2}" dt="2020-10-19T18:50:30.910" v="564"/>
        <pc:sldMkLst>
          <pc:docMk/>
          <pc:sldMk cId="303345485" sldId="265"/>
        </pc:sldMkLst>
        <pc:spChg chg="mod">
          <ac:chgData name="Monika B" userId="S::monikab@splpgebice.onmicrosoft.com::413cbb25-ad59-4c1d-8408-cceb8dea26f0" providerId="AD" clId="Web-{1C3A5E56-A34B-4CA5-99F4-BF3699780AF2}" dt="2020-10-19T18:50:30.910" v="564"/>
          <ac:spMkLst>
            <pc:docMk/>
            <pc:sldMk cId="303345485" sldId="265"/>
            <ac:spMk id="2" creationId="{4A40C2E3-487C-4C4B-920E-48EBE1E869D3}"/>
          </ac:spMkLst>
        </pc:spChg>
        <pc:spChg chg="del">
          <ac:chgData name="Monika B" userId="S::monikab@splpgebice.onmicrosoft.com::413cbb25-ad59-4c1d-8408-cceb8dea26f0" providerId="AD" clId="Web-{1C3A5E56-A34B-4CA5-99F4-BF3699780AF2}" dt="2020-10-19T18:50:30.910" v="564"/>
          <ac:spMkLst>
            <pc:docMk/>
            <pc:sldMk cId="303345485" sldId="265"/>
            <ac:spMk id="3" creationId="{378BBEFA-30FD-450F-8901-54466F8F591A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50:30.910" v="564"/>
          <ac:spMkLst>
            <pc:docMk/>
            <pc:sldMk cId="303345485" sldId="265"/>
            <ac:spMk id="8" creationId="{DA381740-063A-41A4-836D-85D14980EEF0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50:30.910" v="564"/>
          <ac:spMkLst>
            <pc:docMk/>
            <pc:sldMk cId="303345485" sldId="265"/>
            <ac:spMk id="10" creationId="{32D45EE4-C4F0-4F72-B1C6-39F596D138A9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50:30.910" v="564"/>
          <ac:spMkLst>
            <pc:docMk/>
            <pc:sldMk cId="303345485" sldId="265"/>
            <ac:spMk id="12" creationId="{8C459BAD-4279-4A9D-B0C5-662C5F5ED21F}"/>
          </ac:spMkLst>
        </pc:spChg>
        <pc:spChg chg="add">
          <ac:chgData name="Monika B" userId="S::monikab@splpgebice.onmicrosoft.com::413cbb25-ad59-4c1d-8408-cceb8dea26f0" providerId="AD" clId="Web-{1C3A5E56-A34B-4CA5-99F4-BF3699780AF2}" dt="2020-10-19T18:50:30.910" v="564"/>
          <ac:spMkLst>
            <pc:docMk/>
            <pc:sldMk cId="303345485" sldId="265"/>
            <ac:spMk id="14" creationId="{0953BC39-9D68-40BE-BF3C-5C4EB782AF94}"/>
          </ac:spMkLst>
        </pc:spChg>
      </pc:sldChg>
      <pc:sldChg chg="new del">
        <pc:chgData name="Monika B" userId="S::monikab@splpgebice.onmicrosoft.com::413cbb25-ad59-4c1d-8408-cceb8dea26f0" providerId="AD" clId="Web-{1C3A5E56-A34B-4CA5-99F4-BF3699780AF2}" dt="2020-10-19T18:49:56.753" v="545"/>
        <pc:sldMkLst>
          <pc:docMk/>
          <pc:sldMk cId="4077574442" sldId="265"/>
        </pc:sldMkLst>
      </pc:sldChg>
      <pc:sldMasterChg chg="del delSldLayout">
        <pc:chgData name="Monika B" userId="S::monikab@splpgebice.onmicrosoft.com::413cbb25-ad59-4c1d-8408-cceb8dea26f0" providerId="AD" clId="Web-{1C3A5E56-A34B-4CA5-99F4-BF3699780AF2}" dt="2020-10-19T18:29:38.512" v="43"/>
        <pc:sldMasterMkLst>
          <pc:docMk/>
          <pc:sldMasterMk cId="3926633689" sldId="2147483648"/>
        </pc:sldMasterMkLst>
        <pc:sldLayoutChg chg="del">
          <pc:chgData name="Monika B" userId="S::monikab@splpgebice.onmicrosoft.com::413cbb25-ad59-4c1d-8408-cceb8dea26f0" providerId="AD" clId="Web-{1C3A5E56-A34B-4CA5-99F4-BF3699780AF2}" dt="2020-10-19T18:29:38.512" v="43"/>
          <pc:sldLayoutMkLst>
            <pc:docMk/>
            <pc:sldMasterMk cId="3926633689" sldId="2147483648"/>
            <pc:sldLayoutMk cId="3391757436" sldId="2147483649"/>
          </pc:sldLayoutMkLst>
        </pc:sldLayoutChg>
        <pc:sldLayoutChg chg="del">
          <pc:chgData name="Monika B" userId="S::monikab@splpgebice.onmicrosoft.com::413cbb25-ad59-4c1d-8408-cceb8dea26f0" providerId="AD" clId="Web-{1C3A5E56-A34B-4CA5-99F4-BF3699780AF2}" dt="2020-10-19T18:29:38.512" v="43"/>
          <pc:sldLayoutMkLst>
            <pc:docMk/>
            <pc:sldMasterMk cId="3926633689" sldId="2147483648"/>
            <pc:sldLayoutMk cId="967380084" sldId="2147483650"/>
          </pc:sldLayoutMkLst>
        </pc:sldLayoutChg>
        <pc:sldLayoutChg chg="del">
          <pc:chgData name="Monika B" userId="S::monikab@splpgebice.onmicrosoft.com::413cbb25-ad59-4c1d-8408-cceb8dea26f0" providerId="AD" clId="Web-{1C3A5E56-A34B-4CA5-99F4-BF3699780AF2}" dt="2020-10-19T18:29:38.512" v="43"/>
          <pc:sldLayoutMkLst>
            <pc:docMk/>
            <pc:sldMasterMk cId="3926633689" sldId="2147483648"/>
            <pc:sldLayoutMk cId="13234121" sldId="2147483651"/>
          </pc:sldLayoutMkLst>
        </pc:sldLayoutChg>
        <pc:sldLayoutChg chg="del">
          <pc:chgData name="Monika B" userId="S::monikab@splpgebice.onmicrosoft.com::413cbb25-ad59-4c1d-8408-cceb8dea26f0" providerId="AD" clId="Web-{1C3A5E56-A34B-4CA5-99F4-BF3699780AF2}" dt="2020-10-19T18:29:38.512" v="43"/>
          <pc:sldLayoutMkLst>
            <pc:docMk/>
            <pc:sldMasterMk cId="3926633689" sldId="2147483648"/>
            <pc:sldLayoutMk cId="3883036252" sldId="2147483652"/>
          </pc:sldLayoutMkLst>
        </pc:sldLayoutChg>
        <pc:sldLayoutChg chg="del">
          <pc:chgData name="Monika B" userId="S::monikab@splpgebice.onmicrosoft.com::413cbb25-ad59-4c1d-8408-cceb8dea26f0" providerId="AD" clId="Web-{1C3A5E56-A34B-4CA5-99F4-BF3699780AF2}" dt="2020-10-19T18:29:38.512" v="43"/>
          <pc:sldLayoutMkLst>
            <pc:docMk/>
            <pc:sldMasterMk cId="3926633689" sldId="2147483648"/>
            <pc:sldLayoutMk cId="961808292" sldId="2147483653"/>
          </pc:sldLayoutMkLst>
        </pc:sldLayoutChg>
        <pc:sldLayoutChg chg="del">
          <pc:chgData name="Monika B" userId="S::monikab@splpgebice.onmicrosoft.com::413cbb25-ad59-4c1d-8408-cceb8dea26f0" providerId="AD" clId="Web-{1C3A5E56-A34B-4CA5-99F4-BF3699780AF2}" dt="2020-10-19T18:29:38.512" v="43"/>
          <pc:sldLayoutMkLst>
            <pc:docMk/>
            <pc:sldMasterMk cId="3926633689" sldId="2147483648"/>
            <pc:sldLayoutMk cId="1544797292" sldId="2147483654"/>
          </pc:sldLayoutMkLst>
        </pc:sldLayoutChg>
        <pc:sldLayoutChg chg="del">
          <pc:chgData name="Monika B" userId="S::monikab@splpgebice.onmicrosoft.com::413cbb25-ad59-4c1d-8408-cceb8dea26f0" providerId="AD" clId="Web-{1C3A5E56-A34B-4CA5-99F4-BF3699780AF2}" dt="2020-10-19T18:29:38.512" v="43"/>
          <pc:sldLayoutMkLst>
            <pc:docMk/>
            <pc:sldMasterMk cId="3926633689" sldId="2147483648"/>
            <pc:sldLayoutMk cId="1850839136" sldId="2147483655"/>
          </pc:sldLayoutMkLst>
        </pc:sldLayoutChg>
        <pc:sldLayoutChg chg="del">
          <pc:chgData name="Monika B" userId="S::monikab@splpgebice.onmicrosoft.com::413cbb25-ad59-4c1d-8408-cceb8dea26f0" providerId="AD" clId="Web-{1C3A5E56-A34B-4CA5-99F4-BF3699780AF2}" dt="2020-10-19T18:29:38.512" v="43"/>
          <pc:sldLayoutMkLst>
            <pc:docMk/>
            <pc:sldMasterMk cId="3926633689" sldId="2147483648"/>
            <pc:sldLayoutMk cId="2715530444" sldId="2147483656"/>
          </pc:sldLayoutMkLst>
        </pc:sldLayoutChg>
        <pc:sldLayoutChg chg="del">
          <pc:chgData name="Monika B" userId="S::monikab@splpgebice.onmicrosoft.com::413cbb25-ad59-4c1d-8408-cceb8dea26f0" providerId="AD" clId="Web-{1C3A5E56-A34B-4CA5-99F4-BF3699780AF2}" dt="2020-10-19T18:29:38.512" v="43"/>
          <pc:sldLayoutMkLst>
            <pc:docMk/>
            <pc:sldMasterMk cId="3926633689" sldId="2147483648"/>
            <pc:sldLayoutMk cId="3024906009" sldId="2147483657"/>
          </pc:sldLayoutMkLst>
        </pc:sldLayoutChg>
        <pc:sldLayoutChg chg="del">
          <pc:chgData name="Monika B" userId="S::monikab@splpgebice.onmicrosoft.com::413cbb25-ad59-4c1d-8408-cceb8dea26f0" providerId="AD" clId="Web-{1C3A5E56-A34B-4CA5-99F4-BF3699780AF2}" dt="2020-10-19T18:29:38.512" v="43"/>
          <pc:sldLayoutMkLst>
            <pc:docMk/>
            <pc:sldMasterMk cId="3926633689" sldId="2147483648"/>
            <pc:sldLayoutMk cId="2454508176" sldId="2147483658"/>
          </pc:sldLayoutMkLst>
        </pc:sldLayoutChg>
        <pc:sldLayoutChg chg="del">
          <pc:chgData name="Monika B" userId="S::monikab@splpgebice.onmicrosoft.com::413cbb25-ad59-4c1d-8408-cceb8dea26f0" providerId="AD" clId="Web-{1C3A5E56-A34B-4CA5-99F4-BF3699780AF2}" dt="2020-10-19T18:29:38.512" v="43"/>
          <pc:sldLayoutMkLst>
            <pc:docMk/>
            <pc:sldMasterMk cId="3926633689" sldId="2147483648"/>
            <pc:sldLayoutMk cId="1340386666" sldId="2147483659"/>
          </pc:sldLayoutMkLst>
        </pc:sldLayoutChg>
      </pc:sldMasterChg>
      <pc:sldMasterChg chg="add del addSldLayout delSldLayout modSldLayout">
        <pc:chgData name="Monika B" userId="S::monikab@splpgebice.onmicrosoft.com::413cbb25-ad59-4c1d-8408-cceb8dea26f0" providerId="AD" clId="Web-{1C3A5E56-A34B-4CA5-99F4-BF3699780AF2}" dt="2020-10-19T18:30:00.668" v="46"/>
        <pc:sldMasterMkLst>
          <pc:docMk/>
          <pc:sldMasterMk cId="4042333631" sldId="2147483660"/>
        </pc:sldMasterMkLst>
        <pc:sldLayoutChg chg="add del mod replId">
          <pc:chgData name="Monika B" userId="S::monikab@splpgebice.onmicrosoft.com::413cbb25-ad59-4c1d-8408-cceb8dea26f0" providerId="AD" clId="Web-{1C3A5E56-A34B-4CA5-99F4-BF3699780AF2}" dt="2020-10-19T18:30:00.668" v="46"/>
          <pc:sldLayoutMkLst>
            <pc:docMk/>
            <pc:sldMasterMk cId="4042333631" sldId="2147483660"/>
            <pc:sldLayoutMk cId="1160962482" sldId="2147483661"/>
          </pc:sldLayoutMkLst>
        </pc:sldLayoutChg>
        <pc:sldLayoutChg chg="add del mod replId">
          <pc:chgData name="Monika B" userId="S::monikab@splpgebice.onmicrosoft.com::413cbb25-ad59-4c1d-8408-cceb8dea26f0" providerId="AD" clId="Web-{1C3A5E56-A34B-4CA5-99F4-BF3699780AF2}" dt="2020-10-19T18:30:00.668" v="46"/>
          <pc:sldLayoutMkLst>
            <pc:docMk/>
            <pc:sldMasterMk cId="4042333631" sldId="2147483660"/>
            <pc:sldLayoutMk cId="911740129" sldId="2147483662"/>
          </pc:sldLayoutMkLst>
        </pc:sldLayoutChg>
        <pc:sldLayoutChg chg="add del mod replId">
          <pc:chgData name="Monika B" userId="S::monikab@splpgebice.onmicrosoft.com::413cbb25-ad59-4c1d-8408-cceb8dea26f0" providerId="AD" clId="Web-{1C3A5E56-A34B-4CA5-99F4-BF3699780AF2}" dt="2020-10-19T18:30:00.668" v="46"/>
          <pc:sldLayoutMkLst>
            <pc:docMk/>
            <pc:sldMasterMk cId="4042333631" sldId="2147483660"/>
            <pc:sldLayoutMk cId="1148961417" sldId="2147483663"/>
          </pc:sldLayoutMkLst>
        </pc:sldLayoutChg>
        <pc:sldLayoutChg chg="add del mod replId">
          <pc:chgData name="Monika B" userId="S::monikab@splpgebice.onmicrosoft.com::413cbb25-ad59-4c1d-8408-cceb8dea26f0" providerId="AD" clId="Web-{1C3A5E56-A34B-4CA5-99F4-BF3699780AF2}" dt="2020-10-19T18:30:00.668" v="46"/>
          <pc:sldLayoutMkLst>
            <pc:docMk/>
            <pc:sldMasterMk cId="4042333631" sldId="2147483660"/>
            <pc:sldLayoutMk cId="2912677844" sldId="2147483664"/>
          </pc:sldLayoutMkLst>
        </pc:sldLayoutChg>
        <pc:sldLayoutChg chg="add del mod replId">
          <pc:chgData name="Monika B" userId="S::monikab@splpgebice.onmicrosoft.com::413cbb25-ad59-4c1d-8408-cceb8dea26f0" providerId="AD" clId="Web-{1C3A5E56-A34B-4CA5-99F4-BF3699780AF2}" dt="2020-10-19T18:30:00.668" v="46"/>
          <pc:sldLayoutMkLst>
            <pc:docMk/>
            <pc:sldMasterMk cId="4042333631" sldId="2147483660"/>
            <pc:sldLayoutMk cId="86438247" sldId="2147483665"/>
          </pc:sldLayoutMkLst>
        </pc:sldLayoutChg>
        <pc:sldLayoutChg chg="add del mod replId">
          <pc:chgData name="Monika B" userId="S::monikab@splpgebice.onmicrosoft.com::413cbb25-ad59-4c1d-8408-cceb8dea26f0" providerId="AD" clId="Web-{1C3A5E56-A34B-4CA5-99F4-BF3699780AF2}" dt="2020-10-19T18:30:00.668" v="46"/>
          <pc:sldLayoutMkLst>
            <pc:docMk/>
            <pc:sldMasterMk cId="4042333631" sldId="2147483660"/>
            <pc:sldLayoutMk cId="157329001" sldId="2147483666"/>
          </pc:sldLayoutMkLst>
        </pc:sldLayoutChg>
        <pc:sldLayoutChg chg="add del mod replId">
          <pc:chgData name="Monika B" userId="S::monikab@splpgebice.onmicrosoft.com::413cbb25-ad59-4c1d-8408-cceb8dea26f0" providerId="AD" clId="Web-{1C3A5E56-A34B-4CA5-99F4-BF3699780AF2}" dt="2020-10-19T18:30:00.668" v="46"/>
          <pc:sldLayoutMkLst>
            <pc:docMk/>
            <pc:sldMasterMk cId="4042333631" sldId="2147483660"/>
            <pc:sldLayoutMk cId="1410759049" sldId="2147483667"/>
          </pc:sldLayoutMkLst>
        </pc:sldLayoutChg>
        <pc:sldLayoutChg chg="add del mod replId">
          <pc:chgData name="Monika B" userId="S::monikab@splpgebice.onmicrosoft.com::413cbb25-ad59-4c1d-8408-cceb8dea26f0" providerId="AD" clId="Web-{1C3A5E56-A34B-4CA5-99F4-BF3699780AF2}" dt="2020-10-19T18:30:00.668" v="46"/>
          <pc:sldLayoutMkLst>
            <pc:docMk/>
            <pc:sldMasterMk cId="4042333631" sldId="2147483660"/>
            <pc:sldLayoutMk cId="2492377688" sldId="2147483668"/>
          </pc:sldLayoutMkLst>
        </pc:sldLayoutChg>
        <pc:sldLayoutChg chg="add del mod replId">
          <pc:chgData name="Monika B" userId="S::monikab@splpgebice.onmicrosoft.com::413cbb25-ad59-4c1d-8408-cceb8dea26f0" providerId="AD" clId="Web-{1C3A5E56-A34B-4CA5-99F4-BF3699780AF2}" dt="2020-10-19T18:30:00.668" v="46"/>
          <pc:sldLayoutMkLst>
            <pc:docMk/>
            <pc:sldMasterMk cId="4042333631" sldId="2147483660"/>
            <pc:sldLayoutMk cId="439049319" sldId="2147483669"/>
          </pc:sldLayoutMkLst>
        </pc:sldLayoutChg>
        <pc:sldLayoutChg chg="add del mod replId">
          <pc:chgData name="Monika B" userId="S::monikab@splpgebice.onmicrosoft.com::413cbb25-ad59-4c1d-8408-cceb8dea26f0" providerId="AD" clId="Web-{1C3A5E56-A34B-4CA5-99F4-BF3699780AF2}" dt="2020-10-19T18:30:00.668" v="46"/>
          <pc:sldLayoutMkLst>
            <pc:docMk/>
            <pc:sldMasterMk cId="4042333631" sldId="2147483660"/>
            <pc:sldLayoutMk cId="3872474249" sldId="2147483670"/>
          </pc:sldLayoutMkLst>
        </pc:sldLayoutChg>
        <pc:sldLayoutChg chg="add del mod replId">
          <pc:chgData name="Monika B" userId="S::monikab@splpgebice.onmicrosoft.com::413cbb25-ad59-4c1d-8408-cceb8dea26f0" providerId="AD" clId="Web-{1C3A5E56-A34B-4CA5-99F4-BF3699780AF2}" dt="2020-10-19T18:30:00.668" v="46"/>
          <pc:sldLayoutMkLst>
            <pc:docMk/>
            <pc:sldMasterMk cId="4042333631" sldId="2147483660"/>
            <pc:sldLayoutMk cId="3647320290" sldId="2147483671"/>
          </pc:sldLayoutMkLst>
        </pc:sldLayoutChg>
      </pc:sldMasterChg>
      <pc:sldMasterChg chg="add del replId addSldLayout delSldLayout">
        <pc:chgData name="Monika B" userId="S::monikab@splpgebice.onmicrosoft.com::413cbb25-ad59-4c1d-8408-cceb8dea26f0" providerId="AD" clId="Web-{1C3A5E56-A34B-4CA5-99F4-BF3699780AF2}" dt="2020-10-19T18:30:00.606" v="45"/>
        <pc:sldMasterMkLst>
          <pc:docMk/>
          <pc:sldMasterMk cId="3150613456" sldId="2147483672"/>
        </pc:sldMasterMkLst>
        <pc:sldLayoutChg chg="add del">
          <pc:chgData name="Monika B" userId="S::monikab@splpgebice.onmicrosoft.com::413cbb25-ad59-4c1d-8408-cceb8dea26f0" providerId="AD" clId="Web-{1C3A5E56-A34B-4CA5-99F4-BF3699780AF2}" dt="2020-10-19T18:30:00.606" v="45"/>
          <pc:sldLayoutMkLst>
            <pc:docMk/>
            <pc:sldMasterMk cId="3150613456" sldId="2147483672"/>
            <pc:sldLayoutMk cId="3779552613" sldId="2147483673"/>
          </pc:sldLayoutMkLst>
        </pc:sldLayoutChg>
        <pc:sldLayoutChg chg="add del replId">
          <pc:chgData name="Monika B" userId="S::monikab@splpgebice.onmicrosoft.com::413cbb25-ad59-4c1d-8408-cceb8dea26f0" providerId="AD" clId="Web-{1C3A5E56-A34B-4CA5-99F4-BF3699780AF2}" dt="2020-10-19T18:30:00.606" v="45"/>
          <pc:sldLayoutMkLst>
            <pc:docMk/>
            <pc:sldMasterMk cId="3150613456" sldId="2147483672"/>
            <pc:sldLayoutMk cId="2694684166" sldId="2147483674"/>
          </pc:sldLayoutMkLst>
        </pc:sldLayoutChg>
        <pc:sldLayoutChg chg="add del replId">
          <pc:chgData name="Monika B" userId="S::monikab@splpgebice.onmicrosoft.com::413cbb25-ad59-4c1d-8408-cceb8dea26f0" providerId="AD" clId="Web-{1C3A5E56-A34B-4CA5-99F4-BF3699780AF2}" dt="2020-10-19T18:30:00.606" v="45"/>
          <pc:sldLayoutMkLst>
            <pc:docMk/>
            <pc:sldMasterMk cId="3150613456" sldId="2147483672"/>
            <pc:sldLayoutMk cId="918504416" sldId="2147483675"/>
          </pc:sldLayoutMkLst>
        </pc:sldLayoutChg>
        <pc:sldLayoutChg chg="add del replId">
          <pc:chgData name="Monika B" userId="S::monikab@splpgebice.onmicrosoft.com::413cbb25-ad59-4c1d-8408-cceb8dea26f0" providerId="AD" clId="Web-{1C3A5E56-A34B-4CA5-99F4-BF3699780AF2}" dt="2020-10-19T18:30:00.606" v="45"/>
          <pc:sldLayoutMkLst>
            <pc:docMk/>
            <pc:sldMasterMk cId="3150613456" sldId="2147483672"/>
            <pc:sldLayoutMk cId="1463107597" sldId="2147483676"/>
          </pc:sldLayoutMkLst>
        </pc:sldLayoutChg>
        <pc:sldLayoutChg chg="add del replId">
          <pc:chgData name="Monika B" userId="S::monikab@splpgebice.onmicrosoft.com::413cbb25-ad59-4c1d-8408-cceb8dea26f0" providerId="AD" clId="Web-{1C3A5E56-A34B-4CA5-99F4-BF3699780AF2}" dt="2020-10-19T18:30:00.606" v="45"/>
          <pc:sldLayoutMkLst>
            <pc:docMk/>
            <pc:sldMasterMk cId="3150613456" sldId="2147483672"/>
            <pc:sldLayoutMk cId="3826030077" sldId="2147483677"/>
          </pc:sldLayoutMkLst>
        </pc:sldLayoutChg>
        <pc:sldLayoutChg chg="add del replId">
          <pc:chgData name="Monika B" userId="S::monikab@splpgebice.onmicrosoft.com::413cbb25-ad59-4c1d-8408-cceb8dea26f0" providerId="AD" clId="Web-{1C3A5E56-A34B-4CA5-99F4-BF3699780AF2}" dt="2020-10-19T18:30:00.606" v="45"/>
          <pc:sldLayoutMkLst>
            <pc:docMk/>
            <pc:sldMasterMk cId="3150613456" sldId="2147483672"/>
            <pc:sldLayoutMk cId="2888836223" sldId="2147483678"/>
          </pc:sldLayoutMkLst>
        </pc:sldLayoutChg>
        <pc:sldLayoutChg chg="add del replId">
          <pc:chgData name="Monika B" userId="S::monikab@splpgebice.onmicrosoft.com::413cbb25-ad59-4c1d-8408-cceb8dea26f0" providerId="AD" clId="Web-{1C3A5E56-A34B-4CA5-99F4-BF3699780AF2}" dt="2020-10-19T18:30:00.606" v="45"/>
          <pc:sldLayoutMkLst>
            <pc:docMk/>
            <pc:sldMasterMk cId="3150613456" sldId="2147483672"/>
            <pc:sldLayoutMk cId="1006248272" sldId="2147483679"/>
          </pc:sldLayoutMkLst>
        </pc:sldLayoutChg>
        <pc:sldLayoutChg chg="add del replId">
          <pc:chgData name="Monika B" userId="S::monikab@splpgebice.onmicrosoft.com::413cbb25-ad59-4c1d-8408-cceb8dea26f0" providerId="AD" clId="Web-{1C3A5E56-A34B-4CA5-99F4-BF3699780AF2}" dt="2020-10-19T18:30:00.606" v="45"/>
          <pc:sldLayoutMkLst>
            <pc:docMk/>
            <pc:sldMasterMk cId="3150613456" sldId="2147483672"/>
            <pc:sldLayoutMk cId="1544874636" sldId="2147483680"/>
          </pc:sldLayoutMkLst>
        </pc:sldLayoutChg>
        <pc:sldLayoutChg chg="add del replId">
          <pc:chgData name="Monika B" userId="S::monikab@splpgebice.onmicrosoft.com::413cbb25-ad59-4c1d-8408-cceb8dea26f0" providerId="AD" clId="Web-{1C3A5E56-A34B-4CA5-99F4-BF3699780AF2}" dt="2020-10-19T18:30:00.606" v="45"/>
          <pc:sldLayoutMkLst>
            <pc:docMk/>
            <pc:sldMasterMk cId="3150613456" sldId="2147483672"/>
            <pc:sldLayoutMk cId="163937595" sldId="2147483681"/>
          </pc:sldLayoutMkLst>
        </pc:sldLayoutChg>
        <pc:sldLayoutChg chg="add del replId">
          <pc:chgData name="Monika B" userId="S::monikab@splpgebice.onmicrosoft.com::413cbb25-ad59-4c1d-8408-cceb8dea26f0" providerId="AD" clId="Web-{1C3A5E56-A34B-4CA5-99F4-BF3699780AF2}" dt="2020-10-19T18:30:00.606" v="45"/>
          <pc:sldLayoutMkLst>
            <pc:docMk/>
            <pc:sldMasterMk cId="3150613456" sldId="2147483672"/>
            <pc:sldLayoutMk cId="851593569" sldId="2147483682"/>
          </pc:sldLayoutMkLst>
        </pc:sldLayoutChg>
        <pc:sldLayoutChg chg="add del replId">
          <pc:chgData name="Monika B" userId="S::monikab@splpgebice.onmicrosoft.com::413cbb25-ad59-4c1d-8408-cceb8dea26f0" providerId="AD" clId="Web-{1C3A5E56-A34B-4CA5-99F4-BF3699780AF2}" dt="2020-10-19T18:30:00.606" v="45"/>
          <pc:sldLayoutMkLst>
            <pc:docMk/>
            <pc:sldMasterMk cId="3150613456" sldId="2147483672"/>
            <pc:sldLayoutMk cId="1384574681" sldId="2147483683"/>
          </pc:sldLayoutMkLst>
        </pc:sldLayoutChg>
      </pc:sldMasterChg>
      <pc:sldMasterChg chg="add addSldLayout">
        <pc:chgData name="Monika B" userId="S::monikab@splpgebice.onmicrosoft.com::413cbb25-ad59-4c1d-8408-cceb8dea26f0" providerId="AD" clId="Web-{1C3A5E56-A34B-4CA5-99F4-BF3699780AF2}" dt="2020-10-19T18:30:00.668" v="46"/>
        <pc:sldMasterMkLst>
          <pc:docMk/>
          <pc:sldMasterMk cId="600057965" sldId="2147483711"/>
        </pc:sldMasterMkLst>
        <pc:sldLayoutChg chg="add">
          <pc:chgData name="Monika B" userId="S::monikab@splpgebice.onmicrosoft.com::413cbb25-ad59-4c1d-8408-cceb8dea26f0" providerId="AD" clId="Web-{1C3A5E56-A34B-4CA5-99F4-BF3699780AF2}" dt="2020-10-19T18:30:00.668" v="46"/>
          <pc:sldLayoutMkLst>
            <pc:docMk/>
            <pc:sldMasterMk cId="600057965" sldId="2147483711"/>
            <pc:sldLayoutMk cId="1316968914" sldId="2147483700"/>
          </pc:sldLayoutMkLst>
        </pc:sldLayoutChg>
        <pc:sldLayoutChg chg="add">
          <pc:chgData name="Monika B" userId="S::monikab@splpgebice.onmicrosoft.com::413cbb25-ad59-4c1d-8408-cceb8dea26f0" providerId="AD" clId="Web-{1C3A5E56-A34B-4CA5-99F4-BF3699780AF2}" dt="2020-10-19T18:30:00.668" v="46"/>
          <pc:sldLayoutMkLst>
            <pc:docMk/>
            <pc:sldMasterMk cId="600057965" sldId="2147483711"/>
            <pc:sldLayoutMk cId="2418819593" sldId="2147483701"/>
          </pc:sldLayoutMkLst>
        </pc:sldLayoutChg>
        <pc:sldLayoutChg chg="add">
          <pc:chgData name="Monika B" userId="S::monikab@splpgebice.onmicrosoft.com::413cbb25-ad59-4c1d-8408-cceb8dea26f0" providerId="AD" clId="Web-{1C3A5E56-A34B-4CA5-99F4-BF3699780AF2}" dt="2020-10-19T18:30:00.668" v="46"/>
          <pc:sldLayoutMkLst>
            <pc:docMk/>
            <pc:sldMasterMk cId="600057965" sldId="2147483711"/>
            <pc:sldLayoutMk cId="914839849" sldId="2147483702"/>
          </pc:sldLayoutMkLst>
        </pc:sldLayoutChg>
        <pc:sldLayoutChg chg="add">
          <pc:chgData name="Monika B" userId="S::monikab@splpgebice.onmicrosoft.com::413cbb25-ad59-4c1d-8408-cceb8dea26f0" providerId="AD" clId="Web-{1C3A5E56-A34B-4CA5-99F4-BF3699780AF2}" dt="2020-10-19T18:30:00.668" v="46"/>
          <pc:sldLayoutMkLst>
            <pc:docMk/>
            <pc:sldMasterMk cId="600057965" sldId="2147483711"/>
            <pc:sldLayoutMk cId="1440541314" sldId="2147483703"/>
          </pc:sldLayoutMkLst>
        </pc:sldLayoutChg>
        <pc:sldLayoutChg chg="add">
          <pc:chgData name="Monika B" userId="S::monikab@splpgebice.onmicrosoft.com::413cbb25-ad59-4c1d-8408-cceb8dea26f0" providerId="AD" clId="Web-{1C3A5E56-A34B-4CA5-99F4-BF3699780AF2}" dt="2020-10-19T18:30:00.668" v="46"/>
          <pc:sldLayoutMkLst>
            <pc:docMk/>
            <pc:sldMasterMk cId="600057965" sldId="2147483711"/>
            <pc:sldLayoutMk cId="172589142" sldId="2147483704"/>
          </pc:sldLayoutMkLst>
        </pc:sldLayoutChg>
        <pc:sldLayoutChg chg="add">
          <pc:chgData name="Monika B" userId="S::monikab@splpgebice.onmicrosoft.com::413cbb25-ad59-4c1d-8408-cceb8dea26f0" providerId="AD" clId="Web-{1C3A5E56-A34B-4CA5-99F4-BF3699780AF2}" dt="2020-10-19T18:30:00.668" v="46"/>
          <pc:sldLayoutMkLst>
            <pc:docMk/>
            <pc:sldMasterMk cId="600057965" sldId="2147483711"/>
            <pc:sldLayoutMk cId="2615962517" sldId="2147483705"/>
          </pc:sldLayoutMkLst>
        </pc:sldLayoutChg>
        <pc:sldLayoutChg chg="add">
          <pc:chgData name="Monika B" userId="S::monikab@splpgebice.onmicrosoft.com::413cbb25-ad59-4c1d-8408-cceb8dea26f0" providerId="AD" clId="Web-{1C3A5E56-A34B-4CA5-99F4-BF3699780AF2}" dt="2020-10-19T18:30:00.668" v="46"/>
          <pc:sldLayoutMkLst>
            <pc:docMk/>
            <pc:sldMasterMk cId="600057965" sldId="2147483711"/>
            <pc:sldLayoutMk cId="973656276" sldId="2147483706"/>
          </pc:sldLayoutMkLst>
        </pc:sldLayoutChg>
        <pc:sldLayoutChg chg="add">
          <pc:chgData name="Monika B" userId="S::monikab@splpgebice.onmicrosoft.com::413cbb25-ad59-4c1d-8408-cceb8dea26f0" providerId="AD" clId="Web-{1C3A5E56-A34B-4CA5-99F4-BF3699780AF2}" dt="2020-10-19T18:30:00.668" v="46"/>
          <pc:sldLayoutMkLst>
            <pc:docMk/>
            <pc:sldMasterMk cId="600057965" sldId="2147483711"/>
            <pc:sldLayoutMk cId="688031653" sldId="2147483707"/>
          </pc:sldLayoutMkLst>
        </pc:sldLayoutChg>
        <pc:sldLayoutChg chg="add">
          <pc:chgData name="Monika B" userId="S::monikab@splpgebice.onmicrosoft.com::413cbb25-ad59-4c1d-8408-cceb8dea26f0" providerId="AD" clId="Web-{1C3A5E56-A34B-4CA5-99F4-BF3699780AF2}" dt="2020-10-19T18:30:00.668" v="46"/>
          <pc:sldLayoutMkLst>
            <pc:docMk/>
            <pc:sldMasterMk cId="600057965" sldId="2147483711"/>
            <pc:sldLayoutMk cId="3551865171" sldId="2147483708"/>
          </pc:sldLayoutMkLst>
        </pc:sldLayoutChg>
        <pc:sldLayoutChg chg="add">
          <pc:chgData name="Monika B" userId="S::monikab@splpgebice.onmicrosoft.com::413cbb25-ad59-4c1d-8408-cceb8dea26f0" providerId="AD" clId="Web-{1C3A5E56-A34B-4CA5-99F4-BF3699780AF2}" dt="2020-10-19T18:30:00.668" v="46"/>
          <pc:sldLayoutMkLst>
            <pc:docMk/>
            <pc:sldMasterMk cId="600057965" sldId="2147483711"/>
            <pc:sldLayoutMk cId="2067762986" sldId="2147483709"/>
          </pc:sldLayoutMkLst>
        </pc:sldLayoutChg>
        <pc:sldLayoutChg chg="add">
          <pc:chgData name="Monika B" userId="S::monikab@splpgebice.onmicrosoft.com::413cbb25-ad59-4c1d-8408-cceb8dea26f0" providerId="AD" clId="Web-{1C3A5E56-A34B-4CA5-99F4-BF3699780AF2}" dt="2020-10-19T18:30:00.668" v="46"/>
          <pc:sldLayoutMkLst>
            <pc:docMk/>
            <pc:sldMasterMk cId="600057965" sldId="2147483711"/>
            <pc:sldLayoutMk cId="1444702207" sldId="2147483710"/>
          </pc:sldLayoutMkLst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19T18:38:28.2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19T18:42:37.2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656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541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962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031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865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762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702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8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68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81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839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11/3/2020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05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04" r:id="rId6"/>
    <p:sldLayoutId id="2147483700" r:id="rId7"/>
    <p:sldLayoutId id="2147483701" r:id="rId8"/>
    <p:sldLayoutId id="2147483702" r:id="rId9"/>
    <p:sldLayoutId id="2147483703" r:id="rId10"/>
    <p:sldLayoutId id="214748370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890338" y="640080"/>
            <a:ext cx="3734014" cy="3566160"/>
          </a:xfrm>
        </p:spPr>
        <p:txBody>
          <a:bodyPr anchor="b">
            <a:normAutofit fontScale="90000"/>
          </a:bodyPr>
          <a:lstStyle/>
          <a:p>
            <a:r>
              <a:rPr lang="pl-PL" sz="8000">
                <a:cs typeface="Calibri Light"/>
              </a:rPr>
              <a:t>Was trinkst du gern?</a:t>
            </a:r>
            <a:endParaRPr lang="pl-PL" sz="800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890339" y="4636008"/>
            <a:ext cx="3734014" cy="157276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b="1" dirty="0">
                <a:cs typeface="Calibri"/>
              </a:rPr>
              <a:t>Was </a:t>
            </a:r>
            <a:r>
              <a:rPr lang="pl-PL" b="1" dirty="0" err="1">
                <a:cs typeface="Calibri"/>
              </a:rPr>
              <a:t>magst</a:t>
            </a:r>
            <a:r>
              <a:rPr lang="pl-PL" b="1" dirty="0">
                <a:cs typeface="Calibri"/>
              </a:rPr>
              <a:t> </a:t>
            </a:r>
            <a:r>
              <a:rPr lang="pl-PL" b="1" dirty="0" err="1">
                <a:cs typeface="Calibri"/>
              </a:rPr>
              <a:t>du</a:t>
            </a:r>
            <a:r>
              <a:rPr lang="pl-PL" b="1" dirty="0">
                <a:cs typeface="Calibri"/>
              </a:rPr>
              <a:t>?</a:t>
            </a:r>
            <a:endParaRPr lang="pl-PL" b="1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27432"/>
          </a:xfrm>
          <a:custGeom>
            <a:avLst/>
            <a:gdLst>
              <a:gd name="connsiteX0" fmla="*/ 0 w 3474720"/>
              <a:gd name="connsiteY0" fmla="*/ 0 h 27432"/>
              <a:gd name="connsiteX1" fmla="*/ 660197 w 3474720"/>
              <a:gd name="connsiteY1" fmla="*/ 0 h 27432"/>
              <a:gd name="connsiteX2" fmla="*/ 1355141 w 3474720"/>
              <a:gd name="connsiteY2" fmla="*/ 0 h 27432"/>
              <a:gd name="connsiteX3" fmla="*/ 2084832 w 3474720"/>
              <a:gd name="connsiteY3" fmla="*/ 0 h 27432"/>
              <a:gd name="connsiteX4" fmla="*/ 2814523 w 3474720"/>
              <a:gd name="connsiteY4" fmla="*/ 0 h 27432"/>
              <a:gd name="connsiteX5" fmla="*/ 3474720 w 3474720"/>
              <a:gd name="connsiteY5" fmla="*/ 0 h 27432"/>
              <a:gd name="connsiteX6" fmla="*/ 3474720 w 3474720"/>
              <a:gd name="connsiteY6" fmla="*/ 27432 h 27432"/>
              <a:gd name="connsiteX7" fmla="*/ 2710282 w 3474720"/>
              <a:gd name="connsiteY7" fmla="*/ 27432 h 27432"/>
              <a:gd name="connsiteX8" fmla="*/ 1945843 w 3474720"/>
              <a:gd name="connsiteY8" fmla="*/ 27432 h 27432"/>
              <a:gd name="connsiteX9" fmla="*/ 1250899 w 3474720"/>
              <a:gd name="connsiteY9" fmla="*/ 27432 h 27432"/>
              <a:gd name="connsiteX10" fmla="*/ 0 w 3474720"/>
              <a:gd name="connsiteY10" fmla="*/ 27432 h 27432"/>
              <a:gd name="connsiteX11" fmla="*/ 0 w 3474720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74720" h="27432" fill="none" extrusionOk="0">
                <a:moveTo>
                  <a:pt x="0" y="0"/>
                </a:moveTo>
                <a:cubicBezTo>
                  <a:pt x="307185" y="-8713"/>
                  <a:pt x="392307" y="-13121"/>
                  <a:pt x="660197" y="0"/>
                </a:cubicBezTo>
                <a:cubicBezTo>
                  <a:pt x="928087" y="13121"/>
                  <a:pt x="1167029" y="-2668"/>
                  <a:pt x="1355141" y="0"/>
                </a:cubicBezTo>
                <a:cubicBezTo>
                  <a:pt x="1543253" y="2668"/>
                  <a:pt x="1739408" y="-6709"/>
                  <a:pt x="2084832" y="0"/>
                </a:cubicBezTo>
                <a:cubicBezTo>
                  <a:pt x="2430256" y="6709"/>
                  <a:pt x="2538889" y="29706"/>
                  <a:pt x="2814523" y="0"/>
                </a:cubicBezTo>
                <a:cubicBezTo>
                  <a:pt x="3090157" y="-29706"/>
                  <a:pt x="3152920" y="-15446"/>
                  <a:pt x="3474720" y="0"/>
                </a:cubicBezTo>
                <a:cubicBezTo>
                  <a:pt x="3473554" y="7395"/>
                  <a:pt x="3474765" y="21864"/>
                  <a:pt x="3474720" y="27432"/>
                </a:cubicBezTo>
                <a:cubicBezTo>
                  <a:pt x="3275380" y="12730"/>
                  <a:pt x="2958934" y="10130"/>
                  <a:pt x="2710282" y="27432"/>
                </a:cubicBezTo>
                <a:cubicBezTo>
                  <a:pt x="2461630" y="44734"/>
                  <a:pt x="2131168" y="43757"/>
                  <a:pt x="1945843" y="27432"/>
                </a:cubicBezTo>
                <a:cubicBezTo>
                  <a:pt x="1760518" y="11107"/>
                  <a:pt x="1444829" y="-3738"/>
                  <a:pt x="1250899" y="27432"/>
                </a:cubicBezTo>
                <a:cubicBezTo>
                  <a:pt x="1056969" y="58602"/>
                  <a:pt x="444992" y="52761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474720" h="27432" stroke="0" extrusionOk="0">
                <a:moveTo>
                  <a:pt x="0" y="0"/>
                </a:moveTo>
                <a:cubicBezTo>
                  <a:pt x="300114" y="-5103"/>
                  <a:pt x="525093" y="-25284"/>
                  <a:pt x="660197" y="0"/>
                </a:cubicBezTo>
                <a:cubicBezTo>
                  <a:pt x="795301" y="25284"/>
                  <a:pt x="1023172" y="17955"/>
                  <a:pt x="1250899" y="0"/>
                </a:cubicBezTo>
                <a:cubicBezTo>
                  <a:pt x="1478626" y="-17955"/>
                  <a:pt x="1782079" y="-27844"/>
                  <a:pt x="2015338" y="0"/>
                </a:cubicBezTo>
                <a:cubicBezTo>
                  <a:pt x="2248597" y="27844"/>
                  <a:pt x="2491007" y="27648"/>
                  <a:pt x="2675534" y="0"/>
                </a:cubicBezTo>
                <a:cubicBezTo>
                  <a:pt x="2860061" y="-27648"/>
                  <a:pt x="3088679" y="-3661"/>
                  <a:pt x="3474720" y="0"/>
                </a:cubicBezTo>
                <a:cubicBezTo>
                  <a:pt x="3474913" y="12649"/>
                  <a:pt x="3473732" y="17989"/>
                  <a:pt x="3474720" y="27432"/>
                </a:cubicBezTo>
                <a:cubicBezTo>
                  <a:pt x="3317198" y="15714"/>
                  <a:pt x="2959205" y="52182"/>
                  <a:pt x="2779776" y="27432"/>
                </a:cubicBezTo>
                <a:cubicBezTo>
                  <a:pt x="2600347" y="2682"/>
                  <a:pt x="2382660" y="-684"/>
                  <a:pt x="2015338" y="27432"/>
                </a:cubicBezTo>
                <a:cubicBezTo>
                  <a:pt x="1648016" y="55548"/>
                  <a:pt x="1641073" y="39646"/>
                  <a:pt x="1424635" y="27432"/>
                </a:cubicBezTo>
                <a:cubicBezTo>
                  <a:pt x="1208197" y="15218"/>
                  <a:pt x="1021559" y="15893"/>
                  <a:pt x="729691" y="27432"/>
                </a:cubicBezTo>
                <a:cubicBezTo>
                  <a:pt x="437823" y="38971"/>
                  <a:pt x="153856" y="-2647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24B660"/>
          </a:solidFill>
          <a:ln w="38100" cap="rnd">
            <a:solidFill>
              <a:srgbClr val="24B660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1A8BB2CC-D2CD-40AD-A73E-8507F13DB7A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106" r="20656" b="-9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650317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2D45EE4-C4F0-4F72-B1C6-39F596D138A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7">
            <a:extLst>
              <a:ext uri="{FF2B5EF4-FFF2-40B4-BE49-F238E27FC236}">
                <a16:creationId xmlns:a16="http://schemas.microsoft.com/office/drawing/2014/main" id="{8C459BAD-4279-4A9D-B0C5-662C5F5ED2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3203463" y="-2060461"/>
            <a:ext cx="5649003" cy="10651671"/>
          </a:xfrm>
          <a:custGeom>
            <a:avLst/>
            <a:gdLst>
              <a:gd name="connsiteX0" fmla="*/ 0 w 5649003"/>
              <a:gd name="connsiteY0" fmla="*/ 5325836 h 10651671"/>
              <a:gd name="connsiteX1" fmla="*/ 2824502 w 5649003"/>
              <a:gd name="connsiteY1" fmla="*/ 0 h 10651671"/>
              <a:gd name="connsiteX2" fmla="*/ 5649004 w 5649003"/>
              <a:gd name="connsiteY2" fmla="*/ 5325836 h 10651671"/>
              <a:gd name="connsiteX3" fmla="*/ 2824502 w 5649003"/>
              <a:gd name="connsiteY3" fmla="*/ 10651672 h 10651671"/>
              <a:gd name="connsiteX4" fmla="*/ 0 w 5649003"/>
              <a:gd name="connsiteY4" fmla="*/ 5325836 h 10651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49003" h="10651671" fill="none" extrusionOk="0">
                <a:moveTo>
                  <a:pt x="0" y="5325836"/>
                </a:moveTo>
                <a:cubicBezTo>
                  <a:pt x="186946" y="2320485"/>
                  <a:pt x="1438121" y="-52385"/>
                  <a:pt x="2824502" y="0"/>
                </a:cubicBezTo>
                <a:cubicBezTo>
                  <a:pt x="4703838" y="-43168"/>
                  <a:pt x="5583840" y="2369660"/>
                  <a:pt x="5649004" y="5325836"/>
                </a:cubicBezTo>
                <a:cubicBezTo>
                  <a:pt x="5518761" y="8289338"/>
                  <a:pt x="4285196" y="10894014"/>
                  <a:pt x="2824502" y="10651672"/>
                </a:cubicBezTo>
                <a:cubicBezTo>
                  <a:pt x="1536945" y="11016699"/>
                  <a:pt x="142947" y="8418643"/>
                  <a:pt x="0" y="5325836"/>
                </a:cubicBezTo>
                <a:close/>
              </a:path>
              <a:path w="5649003" h="10651671" stroke="0" extrusionOk="0">
                <a:moveTo>
                  <a:pt x="0" y="5325836"/>
                </a:moveTo>
                <a:cubicBezTo>
                  <a:pt x="-54350" y="2332108"/>
                  <a:pt x="1351726" y="167869"/>
                  <a:pt x="2824502" y="0"/>
                </a:cubicBezTo>
                <a:cubicBezTo>
                  <a:pt x="4182679" y="-143942"/>
                  <a:pt x="5672665" y="2549517"/>
                  <a:pt x="5649004" y="5325836"/>
                </a:cubicBezTo>
                <a:cubicBezTo>
                  <a:pt x="5518596" y="8280244"/>
                  <a:pt x="4081190" y="10622204"/>
                  <a:pt x="2824502" y="10651672"/>
                </a:cubicBezTo>
                <a:cubicBezTo>
                  <a:pt x="1216708" y="10537144"/>
                  <a:pt x="-100850" y="8264979"/>
                  <a:pt x="0" y="5325836"/>
                </a:cubicBezTo>
                <a:close/>
              </a:path>
            </a:pathLst>
          </a:custGeom>
          <a:solidFill>
            <a:srgbClr val="24B660"/>
          </a:solidFill>
          <a:ln w="57150">
            <a:solidFill>
              <a:srgbClr val="24B660"/>
            </a:solidFill>
            <a:extLst>
              <a:ext uri="{C807C97D-BFC1-408E-A445-0C87EB9F89A2}">
                <ask:lineSketchStyleProps xmlns:ask="http://schemas.microsoft.com/office/drawing/2018/sketchyshapes" xmlns="" sd="63743190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4A40C2E3-487C-4C4B-920E-48EBE1E86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6544" y="1911096"/>
            <a:ext cx="8055864" cy="207665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8000">
                <a:solidFill>
                  <a:srgbClr val="FFFFFF"/>
                </a:solidFill>
              </a:rPr>
              <a:t>Danke!</a:t>
            </a:r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0953BC39-9D68-40BE-BF3C-5C4EB782AF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17349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45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10">
            <a:extLst>
              <a:ext uri="{FF2B5EF4-FFF2-40B4-BE49-F238E27FC236}">
                <a16:creationId xmlns:a16="http://schemas.microsoft.com/office/drawing/2014/main" id="{A6D37EE4-EA1B-46EE-A54B-5233C63C96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E26D6325-AE62-42F6-9B9F-6F905F554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4585" y="703293"/>
            <a:ext cx="4584921" cy="1949815"/>
          </a:xfrm>
        </p:spPr>
        <p:txBody>
          <a:bodyPr anchor="b">
            <a:normAutofit fontScale="90000"/>
          </a:bodyPr>
          <a:lstStyle/>
          <a:p>
            <a:r>
              <a:rPr lang="pl-PL" sz="6000"/>
              <a:t>Ich trinke gern Tee. Ich mag Tee.</a:t>
            </a:r>
          </a:p>
        </p:txBody>
      </p:sp>
      <p:pic>
        <p:nvPicPr>
          <p:cNvPr id="4" name="Obraz 4" descr="Obraz zawierający stół, kubek, szkło, napój&#10;&#10;Opis wygenerowany automatycznie">
            <a:extLst>
              <a:ext uri="{FF2B5EF4-FFF2-40B4-BE49-F238E27FC236}">
                <a16:creationId xmlns:a16="http://schemas.microsoft.com/office/drawing/2014/main" id="{96FE20BF-B541-45FE-AA0D-506602C1E18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48" r="9882" b="-1"/>
          <a:stretch/>
        </p:blipFill>
        <p:spPr>
          <a:xfrm>
            <a:off x="866691" y="1216968"/>
            <a:ext cx="5416261" cy="4424065"/>
          </a:xfrm>
          <a:custGeom>
            <a:avLst/>
            <a:gdLst/>
            <a:ahLst/>
            <a:cxnLst/>
            <a:rect l="l" t="t" r="r" b="b"/>
            <a:pathLst>
              <a:path w="5531320" h="4424065">
                <a:moveTo>
                  <a:pt x="4292328" y="3931444"/>
                </a:moveTo>
                <a:cubicBezTo>
                  <a:pt x="3830135" y="4131325"/>
                  <a:pt x="3346708" y="4259111"/>
                  <a:pt x="2855653" y="4364392"/>
                </a:cubicBezTo>
                <a:lnTo>
                  <a:pt x="2855525" y="4364392"/>
                </a:lnTo>
                <a:cubicBezTo>
                  <a:pt x="3386634" y="4394018"/>
                  <a:pt x="3853531" y="4210158"/>
                  <a:pt x="4292328" y="3931444"/>
                </a:cubicBezTo>
                <a:close/>
                <a:moveTo>
                  <a:pt x="4302118" y="3923561"/>
                </a:moveTo>
                <a:lnTo>
                  <a:pt x="4301102" y="3924959"/>
                </a:lnTo>
                <a:lnTo>
                  <a:pt x="4302881" y="3924959"/>
                </a:lnTo>
                <a:close/>
                <a:moveTo>
                  <a:pt x="3885572" y="334733"/>
                </a:moveTo>
                <a:cubicBezTo>
                  <a:pt x="4046889" y="406840"/>
                  <a:pt x="4203653" y="488713"/>
                  <a:pt x="4355013" y="579880"/>
                </a:cubicBezTo>
                <a:cubicBezTo>
                  <a:pt x="4662082" y="768063"/>
                  <a:pt x="4933803" y="995790"/>
                  <a:pt x="5144619" y="1290779"/>
                </a:cubicBezTo>
                <a:cubicBezTo>
                  <a:pt x="5314365" y="1528042"/>
                  <a:pt x="5426258" y="1789591"/>
                  <a:pt x="5468598" y="2088522"/>
                </a:cubicBezTo>
                <a:cubicBezTo>
                  <a:pt x="5479330" y="2001424"/>
                  <a:pt x="5480182" y="1913385"/>
                  <a:pt x="5471141" y="1826083"/>
                </a:cubicBezTo>
                <a:cubicBezTo>
                  <a:pt x="5455337" y="1662962"/>
                  <a:pt x="5406307" y="1504799"/>
                  <a:pt x="5327080" y="1361348"/>
                </a:cubicBezTo>
                <a:cubicBezTo>
                  <a:pt x="5206160" y="1140233"/>
                  <a:pt x="5033362" y="965782"/>
                  <a:pt x="4833354" y="816507"/>
                </a:cubicBezTo>
                <a:cubicBezTo>
                  <a:pt x="4597235" y="640276"/>
                  <a:pt x="4336322" y="509438"/>
                  <a:pt x="4063457" y="400724"/>
                </a:cubicBezTo>
                <a:cubicBezTo>
                  <a:pt x="4033360" y="388607"/>
                  <a:pt x="4003060" y="376909"/>
                  <a:pt x="3972544" y="365631"/>
                </a:cubicBezTo>
                <a:cubicBezTo>
                  <a:pt x="3943680" y="354950"/>
                  <a:pt x="3914563" y="345033"/>
                  <a:pt x="3885572" y="334733"/>
                </a:cubicBezTo>
                <a:close/>
                <a:moveTo>
                  <a:pt x="3865737" y="329520"/>
                </a:moveTo>
                <a:cubicBezTo>
                  <a:pt x="3865737" y="329520"/>
                  <a:pt x="3865737" y="330410"/>
                  <a:pt x="3866500" y="330537"/>
                </a:cubicBezTo>
                <a:lnTo>
                  <a:pt x="3869806" y="330156"/>
                </a:lnTo>
                <a:close/>
                <a:moveTo>
                  <a:pt x="2219772" y="85645"/>
                </a:moveTo>
                <a:cubicBezTo>
                  <a:pt x="2206943" y="84005"/>
                  <a:pt x="2193910" y="85264"/>
                  <a:pt x="2181627" y="89333"/>
                </a:cubicBezTo>
                <a:cubicBezTo>
                  <a:pt x="1932920" y="125113"/>
                  <a:pt x="1690800" y="197118"/>
                  <a:pt x="1462972" y="303073"/>
                </a:cubicBezTo>
                <a:cubicBezTo>
                  <a:pt x="971789" y="529528"/>
                  <a:pt x="578130" y="865460"/>
                  <a:pt x="308698" y="1338461"/>
                </a:cubicBezTo>
                <a:cubicBezTo>
                  <a:pt x="180225" y="1561852"/>
                  <a:pt x="97653" y="1808638"/>
                  <a:pt x="65840" y="2064364"/>
                </a:cubicBezTo>
                <a:cubicBezTo>
                  <a:pt x="71943" y="2050505"/>
                  <a:pt x="77284" y="2036391"/>
                  <a:pt x="82115" y="2022150"/>
                </a:cubicBezTo>
                <a:cubicBezTo>
                  <a:pt x="170104" y="1763653"/>
                  <a:pt x="279580" y="1515073"/>
                  <a:pt x="423261" y="1282260"/>
                </a:cubicBezTo>
                <a:cubicBezTo>
                  <a:pt x="630770" y="945565"/>
                  <a:pt x="895371" y="664944"/>
                  <a:pt x="1231812" y="454001"/>
                </a:cubicBezTo>
                <a:cubicBezTo>
                  <a:pt x="1535193" y="263783"/>
                  <a:pt x="1866802" y="149729"/>
                  <a:pt x="2219772" y="85645"/>
                </a:cubicBezTo>
                <a:close/>
                <a:moveTo>
                  <a:pt x="2612541" y="836"/>
                </a:moveTo>
                <a:cubicBezTo>
                  <a:pt x="2715914" y="-4250"/>
                  <a:pt x="2831240" y="14695"/>
                  <a:pt x="2946311" y="35548"/>
                </a:cubicBezTo>
                <a:cubicBezTo>
                  <a:pt x="3291652" y="98106"/>
                  <a:pt x="3631144" y="182915"/>
                  <a:pt x="3961100" y="303581"/>
                </a:cubicBezTo>
                <a:cubicBezTo>
                  <a:pt x="4278341" y="419543"/>
                  <a:pt x="4581341" y="563350"/>
                  <a:pt x="4854588" y="764502"/>
                </a:cubicBezTo>
                <a:cubicBezTo>
                  <a:pt x="5067438" y="921152"/>
                  <a:pt x="5250408" y="1105521"/>
                  <a:pt x="5377813" y="1339732"/>
                </a:cubicBezTo>
                <a:cubicBezTo>
                  <a:pt x="5459812" y="1489986"/>
                  <a:pt x="5510304" y="1655396"/>
                  <a:pt x="5526198" y="1825829"/>
                </a:cubicBezTo>
                <a:cubicBezTo>
                  <a:pt x="5538277" y="1951327"/>
                  <a:pt x="5527342" y="2074917"/>
                  <a:pt x="5510558" y="2199398"/>
                </a:cubicBezTo>
                <a:cubicBezTo>
                  <a:pt x="5502967" y="2266991"/>
                  <a:pt x="5502713" y="2335195"/>
                  <a:pt x="5509796" y="2402839"/>
                </a:cubicBezTo>
                <a:cubicBezTo>
                  <a:pt x="5534208" y="2664197"/>
                  <a:pt x="5468472" y="2926051"/>
                  <a:pt x="5323520" y="3144890"/>
                </a:cubicBezTo>
                <a:cubicBezTo>
                  <a:pt x="5201340" y="3332234"/>
                  <a:pt x="5041042" y="3491719"/>
                  <a:pt x="4853062" y="3612932"/>
                </a:cubicBezTo>
                <a:cubicBezTo>
                  <a:pt x="4671110" y="3732072"/>
                  <a:pt x="4498566" y="3864563"/>
                  <a:pt x="4316359" y="3982940"/>
                </a:cubicBezTo>
                <a:cubicBezTo>
                  <a:pt x="4019717" y="4175573"/>
                  <a:pt x="3701077" y="4317347"/>
                  <a:pt x="3352557" y="4386771"/>
                </a:cubicBezTo>
                <a:cubicBezTo>
                  <a:pt x="3160954" y="4425590"/>
                  <a:pt x="2964456" y="4434173"/>
                  <a:pt x="2770207" y="4412201"/>
                </a:cubicBezTo>
                <a:cubicBezTo>
                  <a:pt x="2685525" y="4402537"/>
                  <a:pt x="2599953" y="4402410"/>
                  <a:pt x="2514889" y="4393637"/>
                </a:cubicBezTo>
                <a:cubicBezTo>
                  <a:pt x="2307137" y="4370851"/>
                  <a:pt x="2102209" y="4327277"/>
                  <a:pt x="1903167" y="4263562"/>
                </a:cubicBezTo>
                <a:cubicBezTo>
                  <a:pt x="1560623" y="4156119"/>
                  <a:pt x="1238932" y="4006972"/>
                  <a:pt x="948393" y="3794249"/>
                </a:cubicBezTo>
                <a:cubicBezTo>
                  <a:pt x="647554" y="3573897"/>
                  <a:pt x="396813" y="3308660"/>
                  <a:pt x="223634" y="2975526"/>
                </a:cubicBezTo>
                <a:cubicBezTo>
                  <a:pt x="129454" y="2796370"/>
                  <a:pt x="67150" y="2602198"/>
                  <a:pt x="39520" y="2401695"/>
                </a:cubicBezTo>
                <a:cubicBezTo>
                  <a:pt x="34510" y="2367555"/>
                  <a:pt x="26729" y="2333872"/>
                  <a:pt x="16252" y="2300991"/>
                </a:cubicBezTo>
                <a:cubicBezTo>
                  <a:pt x="-9179" y="2218598"/>
                  <a:pt x="-24" y="2135695"/>
                  <a:pt x="11801" y="2053556"/>
                </a:cubicBezTo>
                <a:cubicBezTo>
                  <a:pt x="93686" y="1480615"/>
                  <a:pt x="377868" y="1021983"/>
                  <a:pt x="812850" y="651084"/>
                </a:cubicBezTo>
                <a:cubicBezTo>
                  <a:pt x="1176755" y="340201"/>
                  <a:pt x="1598260" y="146042"/>
                  <a:pt x="2066810" y="52586"/>
                </a:cubicBezTo>
                <a:cubicBezTo>
                  <a:pt x="2154544" y="35039"/>
                  <a:pt x="2243041" y="23087"/>
                  <a:pt x="2332046" y="14441"/>
                </a:cubicBezTo>
                <a:cubicBezTo>
                  <a:pt x="2421052" y="5794"/>
                  <a:pt x="2508913" y="2107"/>
                  <a:pt x="2612541" y="836"/>
                </a:cubicBezTo>
                <a:close/>
              </a:path>
            </a:pathLst>
          </a:custGeom>
        </p:spPr>
      </p:pic>
      <p:sp>
        <p:nvSpPr>
          <p:cNvPr id="22" name="Rectangle 6">
            <a:extLst>
              <a:ext uri="{FF2B5EF4-FFF2-40B4-BE49-F238E27FC236}">
                <a16:creationId xmlns:a16="http://schemas.microsoft.com/office/drawing/2014/main" id="{3EB27620-B0B1-4232-A055-99D347606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3815" y="2895147"/>
            <a:ext cx="3474720" cy="27432"/>
          </a:xfrm>
          <a:custGeom>
            <a:avLst/>
            <a:gdLst>
              <a:gd name="connsiteX0" fmla="*/ 0 w 3474720"/>
              <a:gd name="connsiteY0" fmla="*/ 0 h 27432"/>
              <a:gd name="connsiteX1" fmla="*/ 660197 w 3474720"/>
              <a:gd name="connsiteY1" fmla="*/ 0 h 27432"/>
              <a:gd name="connsiteX2" fmla="*/ 1355141 w 3474720"/>
              <a:gd name="connsiteY2" fmla="*/ 0 h 27432"/>
              <a:gd name="connsiteX3" fmla="*/ 2084832 w 3474720"/>
              <a:gd name="connsiteY3" fmla="*/ 0 h 27432"/>
              <a:gd name="connsiteX4" fmla="*/ 2814523 w 3474720"/>
              <a:gd name="connsiteY4" fmla="*/ 0 h 27432"/>
              <a:gd name="connsiteX5" fmla="*/ 3474720 w 3474720"/>
              <a:gd name="connsiteY5" fmla="*/ 0 h 27432"/>
              <a:gd name="connsiteX6" fmla="*/ 3474720 w 3474720"/>
              <a:gd name="connsiteY6" fmla="*/ 27432 h 27432"/>
              <a:gd name="connsiteX7" fmla="*/ 2710282 w 3474720"/>
              <a:gd name="connsiteY7" fmla="*/ 27432 h 27432"/>
              <a:gd name="connsiteX8" fmla="*/ 1945843 w 3474720"/>
              <a:gd name="connsiteY8" fmla="*/ 27432 h 27432"/>
              <a:gd name="connsiteX9" fmla="*/ 1250899 w 3474720"/>
              <a:gd name="connsiteY9" fmla="*/ 27432 h 27432"/>
              <a:gd name="connsiteX10" fmla="*/ 0 w 3474720"/>
              <a:gd name="connsiteY10" fmla="*/ 27432 h 27432"/>
              <a:gd name="connsiteX11" fmla="*/ 0 w 3474720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74720" h="27432" fill="none" extrusionOk="0">
                <a:moveTo>
                  <a:pt x="0" y="0"/>
                </a:moveTo>
                <a:cubicBezTo>
                  <a:pt x="307185" y="-8713"/>
                  <a:pt x="392307" y="-13121"/>
                  <a:pt x="660197" y="0"/>
                </a:cubicBezTo>
                <a:cubicBezTo>
                  <a:pt x="928087" y="13121"/>
                  <a:pt x="1167029" y="-2668"/>
                  <a:pt x="1355141" y="0"/>
                </a:cubicBezTo>
                <a:cubicBezTo>
                  <a:pt x="1543253" y="2668"/>
                  <a:pt x="1739408" y="-6709"/>
                  <a:pt x="2084832" y="0"/>
                </a:cubicBezTo>
                <a:cubicBezTo>
                  <a:pt x="2430256" y="6709"/>
                  <a:pt x="2538889" y="29706"/>
                  <a:pt x="2814523" y="0"/>
                </a:cubicBezTo>
                <a:cubicBezTo>
                  <a:pt x="3090157" y="-29706"/>
                  <a:pt x="3152920" y="-15446"/>
                  <a:pt x="3474720" y="0"/>
                </a:cubicBezTo>
                <a:cubicBezTo>
                  <a:pt x="3473554" y="7395"/>
                  <a:pt x="3474765" y="21864"/>
                  <a:pt x="3474720" y="27432"/>
                </a:cubicBezTo>
                <a:cubicBezTo>
                  <a:pt x="3275380" y="12730"/>
                  <a:pt x="2958934" y="10130"/>
                  <a:pt x="2710282" y="27432"/>
                </a:cubicBezTo>
                <a:cubicBezTo>
                  <a:pt x="2461630" y="44734"/>
                  <a:pt x="2131168" y="43757"/>
                  <a:pt x="1945843" y="27432"/>
                </a:cubicBezTo>
                <a:cubicBezTo>
                  <a:pt x="1760518" y="11107"/>
                  <a:pt x="1444829" y="-3738"/>
                  <a:pt x="1250899" y="27432"/>
                </a:cubicBezTo>
                <a:cubicBezTo>
                  <a:pt x="1056969" y="58602"/>
                  <a:pt x="444992" y="52761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474720" h="27432" stroke="0" extrusionOk="0">
                <a:moveTo>
                  <a:pt x="0" y="0"/>
                </a:moveTo>
                <a:cubicBezTo>
                  <a:pt x="300114" y="-5103"/>
                  <a:pt x="525093" y="-25284"/>
                  <a:pt x="660197" y="0"/>
                </a:cubicBezTo>
                <a:cubicBezTo>
                  <a:pt x="795301" y="25284"/>
                  <a:pt x="1023172" y="17955"/>
                  <a:pt x="1250899" y="0"/>
                </a:cubicBezTo>
                <a:cubicBezTo>
                  <a:pt x="1478626" y="-17955"/>
                  <a:pt x="1782079" y="-27844"/>
                  <a:pt x="2015338" y="0"/>
                </a:cubicBezTo>
                <a:cubicBezTo>
                  <a:pt x="2248597" y="27844"/>
                  <a:pt x="2491007" y="27648"/>
                  <a:pt x="2675534" y="0"/>
                </a:cubicBezTo>
                <a:cubicBezTo>
                  <a:pt x="2860061" y="-27648"/>
                  <a:pt x="3088679" y="-3661"/>
                  <a:pt x="3474720" y="0"/>
                </a:cubicBezTo>
                <a:cubicBezTo>
                  <a:pt x="3474913" y="12649"/>
                  <a:pt x="3473732" y="17989"/>
                  <a:pt x="3474720" y="27432"/>
                </a:cubicBezTo>
                <a:cubicBezTo>
                  <a:pt x="3317198" y="15714"/>
                  <a:pt x="2959205" y="52182"/>
                  <a:pt x="2779776" y="27432"/>
                </a:cubicBezTo>
                <a:cubicBezTo>
                  <a:pt x="2600347" y="2682"/>
                  <a:pt x="2382660" y="-684"/>
                  <a:pt x="2015338" y="27432"/>
                </a:cubicBezTo>
                <a:cubicBezTo>
                  <a:pt x="1648016" y="55548"/>
                  <a:pt x="1641073" y="39646"/>
                  <a:pt x="1424635" y="27432"/>
                </a:cubicBezTo>
                <a:cubicBezTo>
                  <a:pt x="1208197" y="15218"/>
                  <a:pt x="1021559" y="15893"/>
                  <a:pt x="729691" y="27432"/>
                </a:cubicBezTo>
                <a:cubicBezTo>
                  <a:pt x="437823" y="38971"/>
                  <a:pt x="153856" y="-2647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24B660"/>
          </a:solidFill>
          <a:ln w="38100" cap="rnd">
            <a:solidFill>
              <a:srgbClr val="24B660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ontent Placeholder 7">
            <a:extLst>
              <a:ext uri="{FF2B5EF4-FFF2-40B4-BE49-F238E27FC236}">
                <a16:creationId xmlns:a16="http://schemas.microsoft.com/office/drawing/2014/main" id="{A0444B1F-CC8C-4842-8ABC-6AD29960D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4585" y="3164618"/>
            <a:ext cx="4584921" cy="3021497"/>
          </a:xfrm>
        </p:spPr>
        <p:txBody>
          <a:bodyPr anchor="t"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11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2" name="Rectangle 10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B938B86C-FC28-4C90-9A38-EB19A7BF4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338" y="640080"/>
            <a:ext cx="3734014" cy="356616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6800"/>
              <a:t>Ich trinke gern kakao. Ich mag Kakao.</a:t>
            </a:r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27432"/>
          </a:xfrm>
          <a:custGeom>
            <a:avLst/>
            <a:gdLst>
              <a:gd name="connsiteX0" fmla="*/ 0 w 3474720"/>
              <a:gd name="connsiteY0" fmla="*/ 0 h 27432"/>
              <a:gd name="connsiteX1" fmla="*/ 660197 w 3474720"/>
              <a:gd name="connsiteY1" fmla="*/ 0 h 27432"/>
              <a:gd name="connsiteX2" fmla="*/ 1355141 w 3474720"/>
              <a:gd name="connsiteY2" fmla="*/ 0 h 27432"/>
              <a:gd name="connsiteX3" fmla="*/ 2084832 w 3474720"/>
              <a:gd name="connsiteY3" fmla="*/ 0 h 27432"/>
              <a:gd name="connsiteX4" fmla="*/ 2814523 w 3474720"/>
              <a:gd name="connsiteY4" fmla="*/ 0 h 27432"/>
              <a:gd name="connsiteX5" fmla="*/ 3474720 w 3474720"/>
              <a:gd name="connsiteY5" fmla="*/ 0 h 27432"/>
              <a:gd name="connsiteX6" fmla="*/ 3474720 w 3474720"/>
              <a:gd name="connsiteY6" fmla="*/ 27432 h 27432"/>
              <a:gd name="connsiteX7" fmla="*/ 2710282 w 3474720"/>
              <a:gd name="connsiteY7" fmla="*/ 27432 h 27432"/>
              <a:gd name="connsiteX8" fmla="*/ 1945843 w 3474720"/>
              <a:gd name="connsiteY8" fmla="*/ 27432 h 27432"/>
              <a:gd name="connsiteX9" fmla="*/ 1250899 w 3474720"/>
              <a:gd name="connsiteY9" fmla="*/ 27432 h 27432"/>
              <a:gd name="connsiteX10" fmla="*/ 0 w 3474720"/>
              <a:gd name="connsiteY10" fmla="*/ 27432 h 27432"/>
              <a:gd name="connsiteX11" fmla="*/ 0 w 3474720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74720" h="27432" fill="none" extrusionOk="0">
                <a:moveTo>
                  <a:pt x="0" y="0"/>
                </a:moveTo>
                <a:cubicBezTo>
                  <a:pt x="307185" y="-8713"/>
                  <a:pt x="392307" y="-13121"/>
                  <a:pt x="660197" y="0"/>
                </a:cubicBezTo>
                <a:cubicBezTo>
                  <a:pt x="928087" y="13121"/>
                  <a:pt x="1167029" y="-2668"/>
                  <a:pt x="1355141" y="0"/>
                </a:cubicBezTo>
                <a:cubicBezTo>
                  <a:pt x="1543253" y="2668"/>
                  <a:pt x="1739408" y="-6709"/>
                  <a:pt x="2084832" y="0"/>
                </a:cubicBezTo>
                <a:cubicBezTo>
                  <a:pt x="2430256" y="6709"/>
                  <a:pt x="2538889" y="29706"/>
                  <a:pt x="2814523" y="0"/>
                </a:cubicBezTo>
                <a:cubicBezTo>
                  <a:pt x="3090157" y="-29706"/>
                  <a:pt x="3152920" y="-15446"/>
                  <a:pt x="3474720" y="0"/>
                </a:cubicBezTo>
                <a:cubicBezTo>
                  <a:pt x="3473554" y="7395"/>
                  <a:pt x="3474765" y="21864"/>
                  <a:pt x="3474720" y="27432"/>
                </a:cubicBezTo>
                <a:cubicBezTo>
                  <a:pt x="3275380" y="12730"/>
                  <a:pt x="2958934" y="10130"/>
                  <a:pt x="2710282" y="27432"/>
                </a:cubicBezTo>
                <a:cubicBezTo>
                  <a:pt x="2461630" y="44734"/>
                  <a:pt x="2131168" y="43757"/>
                  <a:pt x="1945843" y="27432"/>
                </a:cubicBezTo>
                <a:cubicBezTo>
                  <a:pt x="1760518" y="11107"/>
                  <a:pt x="1444829" y="-3738"/>
                  <a:pt x="1250899" y="27432"/>
                </a:cubicBezTo>
                <a:cubicBezTo>
                  <a:pt x="1056969" y="58602"/>
                  <a:pt x="444992" y="52761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474720" h="27432" stroke="0" extrusionOk="0">
                <a:moveTo>
                  <a:pt x="0" y="0"/>
                </a:moveTo>
                <a:cubicBezTo>
                  <a:pt x="300114" y="-5103"/>
                  <a:pt x="525093" y="-25284"/>
                  <a:pt x="660197" y="0"/>
                </a:cubicBezTo>
                <a:cubicBezTo>
                  <a:pt x="795301" y="25284"/>
                  <a:pt x="1023172" y="17955"/>
                  <a:pt x="1250899" y="0"/>
                </a:cubicBezTo>
                <a:cubicBezTo>
                  <a:pt x="1478626" y="-17955"/>
                  <a:pt x="1782079" y="-27844"/>
                  <a:pt x="2015338" y="0"/>
                </a:cubicBezTo>
                <a:cubicBezTo>
                  <a:pt x="2248597" y="27844"/>
                  <a:pt x="2491007" y="27648"/>
                  <a:pt x="2675534" y="0"/>
                </a:cubicBezTo>
                <a:cubicBezTo>
                  <a:pt x="2860061" y="-27648"/>
                  <a:pt x="3088679" y="-3661"/>
                  <a:pt x="3474720" y="0"/>
                </a:cubicBezTo>
                <a:cubicBezTo>
                  <a:pt x="3474913" y="12649"/>
                  <a:pt x="3473732" y="17989"/>
                  <a:pt x="3474720" y="27432"/>
                </a:cubicBezTo>
                <a:cubicBezTo>
                  <a:pt x="3317198" y="15714"/>
                  <a:pt x="2959205" y="52182"/>
                  <a:pt x="2779776" y="27432"/>
                </a:cubicBezTo>
                <a:cubicBezTo>
                  <a:pt x="2600347" y="2682"/>
                  <a:pt x="2382660" y="-684"/>
                  <a:pt x="2015338" y="27432"/>
                </a:cubicBezTo>
                <a:cubicBezTo>
                  <a:pt x="1648016" y="55548"/>
                  <a:pt x="1641073" y="39646"/>
                  <a:pt x="1424635" y="27432"/>
                </a:cubicBezTo>
                <a:cubicBezTo>
                  <a:pt x="1208197" y="15218"/>
                  <a:pt x="1021559" y="15893"/>
                  <a:pt x="729691" y="27432"/>
                </a:cubicBezTo>
                <a:cubicBezTo>
                  <a:pt x="437823" y="38971"/>
                  <a:pt x="153856" y="-2647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24B660"/>
          </a:solidFill>
          <a:ln w="38100" cap="rnd">
            <a:solidFill>
              <a:srgbClr val="24B660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Obraz 4" descr="Obraz zawierający żywność&#10;&#10;Opis wygenerowany automatycznie">
            <a:extLst>
              <a:ext uri="{FF2B5EF4-FFF2-40B4-BE49-F238E27FC236}">
                <a16:creationId xmlns:a16="http://schemas.microsoft.com/office/drawing/2014/main" id="{8C8707B9-ED76-4269-B373-6F3D93D2D0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-1" b="30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5415468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10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AC62962-AA50-49F9-983A-45092BC20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pl-PL" sz="4800"/>
              <a:t>Ich trinke gern Kaffee. Ich mag Kaffee.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2386584"/>
            <a:ext cx="4114800" cy="18288"/>
          </a:xfrm>
          <a:custGeom>
            <a:avLst/>
            <a:gdLst>
              <a:gd name="connsiteX0" fmla="*/ 0 w 4114800"/>
              <a:gd name="connsiteY0" fmla="*/ 0 h 18288"/>
              <a:gd name="connsiteX1" fmla="*/ 768096 w 4114800"/>
              <a:gd name="connsiteY1" fmla="*/ 0 h 18288"/>
              <a:gd name="connsiteX2" fmla="*/ 1495044 w 4114800"/>
              <a:gd name="connsiteY2" fmla="*/ 0 h 18288"/>
              <a:gd name="connsiteX3" fmla="*/ 2221992 w 4114800"/>
              <a:gd name="connsiteY3" fmla="*/ 0 h 18288"/>
              <a:gd name="connsiteX4" fmla="*/ 2784348 w 4114800"/>
              <a:gd name="connsiteY4" fmla="*/ 0 h 18288"/>
              <a:gd name="connsiteX5" fmla="*/ 3387852 w 4114800"/>
              <a:gd name="connsiteY5" fmla="*/ 0 h 18288"/>
              <a:gd name="connsiteX6" fmla="*/ 4114800 w 4114800"/>
              <a:gd name="connsiteY6" fmla="*/ 0 h 18288"/>
              <a:gd name="connsiteX7" fmla="*/ 4114800 w 4114800"/>
              <a:gd name="connsiteY7" fmla="*/ 18288 h 18288"/>
              <a:gd name="connsiteX8" fmla="*/ 3429000 w 4114800"/>
              <a:gd name="connsiteY8" fmla="*/ 18288 h 18288"/>
              <a:gd name="connsiteX9" fmla="*/ 2866644 w 4114800"/>
              <a:gd name="connsiteY9" fmla="*/ 18288 h 18288"/>
              <a:gd name="connsiteX10" fmla="*/ 2304288 w 4114800"/>
              <a:gd name="connsiteY10" fmla="*/ 18288 h 18288"/>
              <a:gd name="connsiteX11" fmla="*/ 1577340 w 4114800"/>
              <a:gd name="connsiteY11" fmla="*/ 18288 h 18288"/>
              <a:gd name="connsiteX12" fmla="*/ 973836 w 4114800"/>
              <a:gd name="connsiteY12" fmla="*/ 18288 h 18288"/>
              <a:gd name="connsiteX13" fmla="*/ 0 w 4114800"/>
              <a:gd name="connsiteY13" fmla="*/ 18288 h 18288"/>
              <a:gd name="connsiteX14" fmla="*/ 0 w 411480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14800" h="18288" fill="none" extrusionOk="0">
                <a:moveTo>
                  <a:pt x="0" y="0"/>
                </a:moveTo>
                <a:cubicBezTo>
                  <a:pt x="338280" y="-26110"/>
                  <a:pt x="483942" y="6555"/>
                  <a:pt x="768096" y="0"/>
                </a:cubicBezTo>
                <a:cubicBezTo>
                  <a:pt x="1052250" y="-6555"/>
                  <a:pt x="1331484" y="24616"/>
                  <a:pt x="1495044" y="0"/>
                </a:cubicBezTo>
                <a:cubicBezTo>
                  <a:pt x="1658604" y="-24616"/>
                  <a:pt x="2056661" y="-33562"/>
                  <a:pt x="2221992" y="0"/>
                </a:cubicBezTo>
                <a:cubicBezTo>
                  <a:pt x="2387323" y="33562"/>
                  <a:pt x="2629463" y="-20094"/>
                  <a:pt x="2784348" y="0"/>
                </a:cubicBezTo>
                <a:cubicBezTo>
                  <a:pt x="2939233" y="20094"/>
                  <a:pt x="3151981" y="1524"/>
                  <a:pt x="3387852" y="0"/>
                </a:cubicBezTo>
                <a:cubicBezTo>
                  <a:pt x="3623723" y="-1524"/>
                  <a:pt x="3882724" y="26165"/>
                  <a:pt x="4114800" y="0"/>
                </a:cubicBezTo>
                <a:cubicBezTo>
                  <a:pt x="4114300" y="8855"/>
                  <a:pt x="4114909" y="14521"/>
                  <a:pt x="4114800" y="18288"/>
                </a:cubicBezTo>
                <a:cubicBezTo>
                  <a:pt x="3910038" y="37744"/>
                  <a:pt x="3683432" y="-3969"/>
                  <a:pt x="3429000" y="18288"/>
                </a:cubicBezTo>
                <a:cubicBezTo>
                  <a:pt x="3174568" y="40545"/>
                  <a:pt x="3085815" y="44166"/>
                  <a:pt x="2866644" y="18288"/>
                </a:cubicBezTo>
                <a:cubicBezTo>
                  <a:pt x="2647473" y="-7590"/>
                  <a:pt x="2580474" y="31338"/>
                  <a:pt x="2304288" y="18288"/>
                </a:cubicBezTo>
                <a:cubicBezTo>
                  <a:pt x="2028102" y="5238"/>
                  <a:pt x="1863008" y="-2001"/>
                  <a:pt x="1577340" y="18288"/>
                </a:cubicBezTo>
                <a:cubicBezTo>
                  <a:pt x="1291672" y="38577"/>
                  <a:pt x="1243931" y="9893"/>
                  <a:pt x="973836" y="18288"/>
                </a:cubicBezTo>
                <a:cubicBezTo>
                  <a:pt x="703741" y="26683"/>
                  <a:pt x="317656" y="-5910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114800" h="18288" stroke="0" extrusionOk="0">
                <a:moveTo>
                  <a:pt x="0" y="0"/>
                </a:moveTo>
                <a:cubicBezTo>
                  <a:pt x="276109" y="5266"/>
                  <a:pt x="325589" y="-19584"/>
                  <a:pt x="644652" y="0"/>
                </a:cubicBezTo>
                <a:cubicBezTo>
                  <a:pt x="963715" y="19584"/>
                  <a:pt x="1064991" y="6066"/>
                  <a:pt x="1207008" y="0"/>
                </a:cubicBezTo>
                <a:cubicBezTo>
                  <a:pt x="1349025" y="-6066"/>
                  <a:pt x="1791724" y="14506"/>
                  <a:pt x="1975104" y="0"/>
                </a:cubicBezTo>
                <a:cubicBezTo>
                  <a:pt x="2158484" y="-14506"/>
                  <a:pt x="2397469" y="20822"/>
                  <a:pt x="2619756" y="0"/>
                </a:cubicBezTo>
                <a:cubicBezTo>
                  <a:pt x="2842043" y="-20822"/>
                  <a:pt x="2992157" y="20388"/>
                  <a:pt x="3264408" y="0"/>
                </a:cubicBezTo>
                <a:cubicBezTo>
                  <a:pt x="3536659" y="-20388"/>
                  <a:pt x="3855620" y="38211"/>
                  <a:pt x="4114800" y="0"/>
                </a:cubicBezTo>
                <a:cubicBezTo>
                  <a:pt x="4113902" y="7180"/>
                  <a:pt x="4114969" y="13790"/>
                  <a:pt x="4114800" y="18288"/>
                </a:cubicBezTo>
                <a:cubicBezTo>
                  <a:pt x="3968901" y="8593"/>
                  <a:pt x="3623428" y="17559"/>
                  <a:pt x="3429000" y="18288"/>
                </a:cubicBezTo>
                <a:cubicBezTo>
                  <a:pt x="3234572" y="19017"/>
                  <a:pt x="3085079" y="41804"/>
                  <a:pt x="2866644" y="18288"/>
                </a:cubicBezTo>
                <a:cubicBezTo>
                  <a:pt x="2648209" y="-5228"/>
                  <a:pt x="2451737" y="24580"/>
                  <a:pt x="2180844" y="18288"/>
                </a:cubicBezTo>
                <a:cubicBezTo>
                  <a:pt x="1909951" y="11996"/>
                  <a:pt x="1681589" y="12244"/>
                  <a:pt x="1495044" y="18288"/>
                </a:cubicBezTo>
                <a:cubicBezTo>
                  <a:pt x="1308499" y="24332"/>
                  <a:pt x="1136614" y="21789"/>
                  <a:pt x="850392" y="18288"/>
                </a:cubicBezTo>
                <a:cubicBezTo>
                  <a:pt x="564170" y="14787"/>
                  <a:pt x="210636" y="54701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rgbClr val="24B660"/>
          </a:solidFill>
          <a:ln w="38100" cap="rnd">
            <a:solidFill>
              <a:srgbClr val="24B660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F51D3BE5-4C50-4BFC-A0E4-BB9CBE5CD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Obraz 4" descr="Obraz zawierający kubek, kawa, talerz, stół&#10;&#10;Opis wygenerowany automatycznie">
            <a:extLst>
              <a:ext uri="{FF2B5EF4-FFF2-40B4-BE49-F238E27FC236}">
                <a16:creationId xmlns:a16="http://schemas.microsoft.com/office/drawing/2014/main" id="{527F65F6-1A38-4251-8B5A-653D3A008D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048" y="1651890"/>
            <a:ext cx="5458968" cy="3554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7882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12E7CC5-C78B-4EBD-9565-3FA00FAA6C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3A4529A5-F675-429F-8044-01372BB134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rgbClr val="24B660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C30505D5-D208-40FA-9C7D-68F001F61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2061" y="762538"/>
            <a:ext cx="5649349" cy="3199862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8000">
                <a:solidFill>
                  <a:srgbClr val="FBF9F6"/>
                </a:solidFill>
              </a:rPr>
              <a:t>Ich trinke gern Cola. Ich mag Cola.</a:t>
            </a:r>
          </a:p>
        </p:txBody>
      </p:sp>
      <p:pic>
        <p:nvPicPr>
          <p:cNvPr id="4" name="Obraz 4" descr="Obraz zawierający napoje, żywność&#10;&#10;Opis wygenerowany automatycznie">
            <a:extLst>
              <a:ext uri="{FF2B5EF4-FFF2-40B4-BE49-F238E27FC236}">
                <a16:creationId xmlns:a16="http://schemas.microsoft.com/office/drawing/2014/main" id="{A3C7E7BB-225C-4EE6-9734-20C2F7EABC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5547" y="713574"/>
            <a:ext cx="4243027" cy="4881762"/>
          </a:xfrm>
          <a:prstGeom prst="rect">
            <a:avLst/>
          </a:prstGeom>
        </p:spPr>
      </p:pic>
      <p:sp>
        <p:nvSpPr>
          <p:cNvPr id="15" name="Rectangle 6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27432"/>
          </a:xfrm>
          <a:custGeom>
            <a:avLst/>
            <a:gdLst>
              <a:gd name="connsiteX0" fmla="*/ 0 w 5303520"/>
              <a:gd name="connsiteY0" fmla="*/ 0 h 27432"/>
              <a:gd name="connsiteX1" fmla="*/ 556870 w 5303520"/>
              <a:gd name="connsiteY1" fmla="*/ 0 h 27432"/>
              <a:gd name="connsiteX2" fmla="*/ 1272845 w 5303520"/>
              <a:gd name="connsiteY2" fmla="*/ 0 h 27432"/>
              <a:gd name="connsiteX3" fmla="*/ 1882750 w 5303520"/>
              <a:gd name="connsiteY3" fmla="*/ 0 h 27432"/>
              <a:gd name="connsiteX4" fmla="*/ 2439619 w 5303520"/>
              <a:gd name="connsiteY4" fmla="*/ 0 h 27432"/>
              <a:gd name="connsiteX5" fmla="*/ 3155594 w 5303520"/>
              <a:gd name="connsiteY5" fmla="*/ 0 h 27432"/>
              <a:gd name="connsiteX6" fmla="*/ 3818534 w 5303520"/>
              <a:gd name="connsiteY6" fmla="*/ 0 h 27432"/>
              <a:gd name="connsiteX7" fmla="*/ 4481474 w 5303520"/>
              <a:gd name="connsiteY7" fmla="*/ 0 h 27432"/>
              <a:gd name="connsiteX8" fmla="*/ 5303520 w 5303520"/>
              <a:gd name="connsiteY8" fmla="*/ 0 h 27432"/>
              <a:gd name="connsiteX9" fmla="*/ 5303520 w 5303520"/>
              <a:gd name="connsiteY9" fmla="*/ 27432 h 27432"/>
              <a:gd name="connsiteX10" fmla="*/ 4746650 w 5303520"/>
              <a:gd name="connsiteY10" fmla="*/ 27432 h 27432"/>
              <a:gd name="connsiteX11" fmla="*/ 4242816 w 5303520"/>
              <a:gd name="connsiteY11" fmla="*/ 27432 h 27432"/>
              <a:gd name="connsiteX12" fmla="*/ 3526841 w 5303520"/>
              <a:gd name="connsiteY12" fmla="*/ 27432 h 27432"/>
              <a:gd name="connsiteX13" fmla="*/ 2969971 w 5303520"/>
              <a:gd name="connsiteY13" fmla="*/ 27432 h 27432"/>
              <a:gd name="connsiteX14" fmla="*/ 2253996 w 5303520"/>
              <a:gd name="connsiteY14" fmla="*/ 27432 h 27432"/>
              <a:gd name="connsiteX15" fmla="*/ 1484986 w 5303520"/>
              <a:gd name="connsiteY15" fmla="*/ 27432 h 27432"/>
              <a:gd name="connsiteX16" fmla="*/ 875081 w 5303520"/>
              <a:gd name="connsiteY16" fmla="*/ 27432 h 27432"/>
              <a:gd name="connsiteX17" fmla="*/ 0 w 5303520"/>
              <a:gd name="connsiteY17" fmla="*/ 27432 h 27432"/>
              <a:gd name="connsiteX18" fmla="*/ 0 w 5303520"/>
              <a:gd name="connsiteY18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27432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3593" y="13343"/>
                  <a:pt x="5303797" y="14402"/>
                  <a:pt x="5303520" y="27432"/>
                </a:cubicBezTo>
                <a:cubicBezTo>
                  <a:pt x="5132450" y="9645"/>
                  <a:pt x="4953391" y="27858"/>
                  <a:pt x="4746650" y="27432"/>
                </a:cubicBezTo>
                <a:cubicBezTo>
                  <a:pt x="4539909" y="27007"/>
                  <a:pt x="4361261" y="16312"/>
                  <a:pt x="4242816" y="27432"/>
                </a:cubicBezTo>
                <a:cubicBezTo>
                  <a:pt x="4124371" y="38552"/>
                  <a:pt x="3754907" y="30170"/>
                  <a:pt x="3526841" y="27432"/>
                </a:cubicBezTo>
                <a:cubicBezTo>
                  <a:pt x="3298775" y="24694"/>
                  <a:pt x="3164473" y="13057"/>
                  <a:pt x="2969971" y="27432"/>
                </a:cubicBezTo>
                <a:cubicBezTo>
                  <a:pt x="2775469" y="41808"/>
                  <a:pt x="2608536" y="11194"/>
                  <a:pt x="2253996" y="27432"/>
                </a:cubicBezTo>
                <a:cubicBezTo>
                  <a:pt x="1899456" y="43670"/>
                  <a:pt x="1752044" y="37933"/>
                  <a:pt x="1484986" y="27432"/>
                </a:cubicBezTo>
                <a:cubicBezTo>
                  <a:pt x="1217928" y="16932"/>
                  <a:pt x="1060609" y="4360"/>
                  <a:pt x="875081" y="27432"/>
                </a:cubicBezTo>
                <a:cubicBezTo>
                  <a:pt x="689553" y="50504"/>
                  <a:pt x="188846" y="34372"/>
                  <a:pt x="0" y="27432"/>
                </a:cubicBezTo>
                <a:cubicBezTo>
                  <a:pt x="-1027" y="16774"/>
                  <a:pt x="589" y="8401"/>
                  <a:pt x="0" y="0"/>
                </a:cubicBezTo>
                <a:close/>
              </a:path>
              <a:path w="5303520" h="27432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3295" y="13080"/>
                  <a:pt x="5304172" y="14823"/>
                  <a:pt x="5303520" y="27432"/>
                </a:cubicBezTo>
                <a:cubicBezTo>
                  <a:pt x="5082751" y="27600"/>
                  <a:pt x="4993374" y="33244"/>
                  <a:pt x="4746650" y="27432"/>
                </a:cubicBezTo>
                <a:cubicBezTo>
                  <a:pt x="4499926" y="21621"/>
                  <a:pt x="4368648" y="1957"/>
                  <a:pt x="4083710" y="27432"/>
                </a:cubicBezTo>
                <a:cubicBezTo>
                  <a:pt x="3798772" y="52907"/>
                  <a:pt x="3729434" y="14645"/>
                  <a:pt x="3473806" y="27432"/>
                </a:cubicBezTo>
                <a:cubicBezTo>
                  <a:pt x="3218178" y="40219"/>
                  <a:pt x="3056855" y="39147"/>
                  <a:pt x="2704795" y="27432"/>
                </a:cubicBezTo>
                <a:cubicBezTo>
                  <a:pt x="2352735" y="15717"/>
                  <a:pt x="2319447" y="38401"/>
                  <a:pt x="1935785" y="27432"/>
                </a:cubicBezTo>
                <a:cubicBezTo>
                  <a:pt x="1552123" y="16464"/>
                  <a:pt x="1532619" y="8678"/>
                  <a:pt x="1378915" y="27432"/>
                </a:cubicBezTo>
                <a:cubicBezTo>
                  <a:pt x="1225211" y="46187"/>
                  <a:pt x="1038692" y="43452"/>
                  <a:pt x="715975" y="27432"/>
                </a:cubicBezTo>
                <a:cubicBezTo>
                  <a:pt x="393258" y="11412"/>
                  <a:pt x="303768" y="36088"/>
                  <a:pt x="0" y="27432"/>
                </a:cubicBezTo>
                <a:cubicBezTo>
                  <a:pt x="151" y="17585"/>
                  <a:pt x="-198" y="13251"/>
                  <a:pt x="0" y="0"/>
                </a:cubicBezTo>
                <a:close/>
              </a:path>
            </a:pathLst>
          </a:custGeom>
          <a:solidFill>
            <a:srgbClr val="FBF9F6"/>
          </a:solidFill>
          <a:ln w="41275" cap="rnd">
            <a:solidFill>
              <a:srgbClr val="FBF9F6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31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A94871E-96FC-4ADE-815B-41A636E34F1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9F286EC5-EF4C-4D87-8A96-D6CCFAA25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0040"/>
            <a:ext cx="6692827" cy="3892669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9600"/>
              <a:t>Ich trinke gern Limo. Ich mag Limo.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562" y="4409267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24B660"/>
          </a:solidFill>
          <a:ln w="38100" cap="rnd">
            <a:solidFill>
              <a:srgbClr val="24B660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Obraz 4" descr="Obraz zawierający napoje, żywność, szkło&#10;&#10;Opis wygenerowany automatycznie">
            <a:extLst>
              <a:ext uri="{FF2B5EF4-FFF2-40B4-BE49-F238E27FC236}">
                <a16:creationId xmlns:a16="http://schemas.microsoft.com/office/drawing/2014/main" id="{FC50DC95-678E-4AA0-85E6-38EF58D236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81544" y="962863"/>
            <a:ext cx="4087368" cy="4904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8880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10">
            <a:extLst>
              <a:ext uri="{FF2B5EF4-FFF2-40B4-BE49-F238E27FC236}">
                <a16:creationId xmlns:a16="http://schemas.microsoft.com/office/drawing/2014/main" id="{A8908DB7-C3A6-4FCB-9820-CEE02B398C4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12">
            <a:extLst>
              <a:ext uri="{FF2B5EF4-FFF2-40B4-BE49-F238E27FC236}">
                <a16:creationId xmlns:a16="http://schemas.microsoft.com/office/drawing/2014/main" id="{D010E05E-9237-4321-84BB-69C0F22568E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999492"/>
            <a:ext cx="4889565" cy="4424065"/>
          </a:xfrm>
          <a:custGeom>
            <a:avLst/>
            <a:gdLst>
              <a:gd name="connsiteX0" fmla="*/ 2612540 w 5531319"/>
              <a:gd name="connsiteY0" fmla="*/ 836 h 4424065"/>
              <a:gd name="connsiteX1" fmla="*/ 2946310 w 5531319"/>
              <a:gd name="connsiteY1" fmla="*/ 35548 h 4424065"/>
              <a:gd name="connsiteX2" fmla="*/ 3961099 w 5531319"/>
              <a:gd name="connsiteY2" fmla="*/ 303581 h 4424065"/>
              <a:gd name="connsiteX3" fmla="*/ 4854587 w 5531319"/>
              <a:gd name="connsiteY3" fmla="*/ 764502 h 4424065"/>
              <a:gd name="connsiteX4" fmla="*/ 5377812 w 5531319"/>
              <a:gd name="connsiteY4" fmla="*/ 1339732 h 4424065"/>
              <a:gd name="connsiteX5" fmla="*/ 5526197 w 5531319"/>
              <a:gd name="connsiteY5" fmla="*/ 1825829 h 4424065"/>
              <a:gd name="connsiteX6" fmla="*/ 5510557 w 5531319"/>
              <a:gd name="connsiteY6" fmla="*/ 2199398 h 4424065"/>
              <a:gd name="connsiteX7" fmla="*/ 5509795 w 5531319"/>
              <a:gd name="connsiteY7" fmla="*/ 2402839 h 4424065"/>
              <a:gd name="connsiteX8" fmla="*/ 5323519 w 5531319"/>
              <a:gd name="connsiteY8" fmla="*/ 3144890 h 4424065"/>
              <a:gd name="connsiteX9" fmla="*/ 4853061 w 5531319"/>
              <a:gd name="connsiteY9" fmla="*/ 3612932 h 4424065"/>
              <a:gd name="connsiteX10" fmla="*/ 4316358 w 5531319"/>
              <a:gd name="connsiteY10" fmla="*/ 3982940 h 4424065"/>
              <a:gd name="connsiteX11" fmla="*/ 3352556 w 5531319"/>
              <a:gd name="connsiteY11" fmla="*/ 4386771 h 4424065"/>
              <a:gd name="connsiteX12" fmla="*/ 2770206 w 5531319"/>
              <a:gd name="connsiteY12" fmla="*/ 4412201 h 4424065"/>
              <a:gd name="connsiteX13" fmla="*/ 2514888 w 5531319"/>
              <a:gd name="connsiteY13" fmla="*/ 4393637 h 4424065"/>
              <a:gd name="connsiteX14" fmla="*/ 1903166 w 5531319"/>
              <a:gd name="connsiteY14" fmla="*/ 4263562 h 4424065"/>
              <a:gd name="connsiteX15" fmla="*/ 948392 w 5531319"/>
              <a:gd name="connsiteY15" fmla="*/ 3794249 h 4424065"/>
              <a:gd name="connsiteX16" fmla="*/ 223633 w 5531319"/>
              <a:gd name="connsiteY16" fmla="*/ 2975526 h 4424065"/>
              <a:gd name="connsiteX17" fmla="*/ 39519 w 5531319"/>
              <a:gd name="connsiteY17" fmla="*/ 2401695 h 4424065"/>
              <a:gd name="connsiteX18" fmla="*/ 16251 w 5531319"/>
              <a:gd name="connsiteY18" fmla="*/ 2300991 h 4424065"/>
              <a:gd name="connsiteX19" fmla="*/ 11800 w 5531319"/>
              <a:gd name="connsiteY19" fmla="*/ 2053556 h 4424065"/>
              <a:gd name="connsiteX20" fmla="*/ 812849 w 5531319"/>
              <a:gd name="connsiteY20" fmla="*/ 651084 h 4424065"/>
              <a:gd name="connsiteX21" fmla="*/ 2066809 w 5531319"/>
              <a:gd name="connsiteY21" fmla="*/ 52586 h 4424065"/>
              <a:gd name="connsiteX22" fmla="*/ 2332045 w 5531319"/>
              <a:gd name="connsiteY22" fmla="*/ 14441 h 4424065"/>
              <a:gd name="connsiteX23" fmla="*/ 2612540 w 5531319"/>
              <a:gd name="connsiteY23" fmla="*/ 836 h 4424065"/>
              <a:gd name="connsiteX24" fmla="*/ 5468597 w 5531319"/>
              <a:gd name="connsiteY24" fmla="*/ 2088522 h 4424065"/>
              <a:gd name="connsiteX25" fmla="*/ 5471140 w 5531319"/>
              <a:gd name="connsiteY25" fmla="*/ 1826083 h 4424065"/>
              <a:gd name="connsiteX26" fmla="*/ 5327079 w 5531319"/>
              <a:gd name="connsiteY26" fmla="*/ 1361348 h 4424065"/>
              <a:gd name="connsiteX27" fmla="*/ 4833353 w 5531319"/>
              <a:gd name="connsiteY27" fmla="*/ 816507 h 4424065"/>
              <a:gd name="connsiteX28" fmla="*/ 4063456 w 5531319"/>
              <a:gd name="connsiteY28" fmla="*/ 400724 h 4424065"/>
              <a:gd name="connsiteX29" fmla="*/ 3972543 w 5531319"/>
              <a:gd name="connsiteY29" fmla="*/ 365631 h 4424065"/>
              <a:gd name="connsiteX30" fmla="*/ 3885571 w 5531319"/>
              <a:gd name="connsiteY30" fmla="*/ 334733 h 4424065"/>
              <a:gd name="connsiteX31" fmla="*/ 4355012 w 5531319"/>
              <a:gd name="connsiteY31" fmla="*/ 579880 h 4424065"/>
              <a:gd name="connsiteX32" fmla="*/ 5144618 w 5531319"/>
              <a:gd name="connsiteY32" fmla="*/ 1290779 h 4424065"/>
              <a:gd name="connsiteX33" fmla="*/ 5468597 w 5531319"/>
              <a:gd name="connsiteY33" fmla="*/ 2088522 h 4424065"/>
              <a:gd name="connsiteX34" fmla="*/ 2219771 w 5531319"/>
              <a:gd name="connsiteY34" fmla="*/ 85645 h 4424065"/>
              <a:gd name="connsiteX35" fmla="*/ 2181626 w 5531319"/>
              <a:gd name="connsiteY35" fmla="*/ 89333 h 4424065"/>
              <a:gd name="connsiteX36" fmla="*/ 1462971 w 5531319"/>
              <a:gd name="connsiteY36" fmla="*/ 303073 h 4424065"/>
              <a:gd name="connsiteX37" fmla="*/ 308697 w 5531319"/>
              <a:gd name="connsiteY37" fmla="*/ 1338461 h 4424065"/>
              <a:gd name="connsiteX38" fmla="*/ 65839 w 5531319"/>
              <a:gd name="connsiteY38" fmla="*/ 2064364 h 4424065"/>
              <a:gd name="connsiteX39" fmla="*/ 82114 w 5531319"/>
              <a:gd name="connsiteY39" fmla="*/ 2022150 h 4424065"/>
              <a:gd name="connsiteX40" fmla="*/ 423260 w 5531319"/>
              <a:gd name="connsiteY40" fmla="*/ 1282260 h 4424065"/>
              <a:gd name="connsiteX41" fmla="*/ 1231811 w 5531319"/>
              <a:gd name="connsiteY41" fmla="*/ 454001 h 4424065"/>
              <a:gd name="connsiteX42" fmla="*/ 2219771 w 5531319"/>
              <a:gd name="connsiteY42" fmla="*/ 85645 h 4424065"/>
              <a:gd name="connsiteX43" fmla="*/ 2855524 w 5531319"/>
              <a:gd name="connsiteY43" fmla="*/ 4364392 h 4424065"/>
              <a:gd name="connsiteX44" fmla="*/ 4292327 w 5531319"/>
              <a:gd name="connsiteY44" fmla="*/ 3931444 h 4424065"/>
              <a:gd name="connsiteX45" fmla="*/ 2855652 w 5531319"/>
              <a:gd name="connsiteY45" fmla="*/ 4364392 h 4424065"/>
              <a:gd name="connsiteX46" fmla="*/ 3869805 w 5531319"/>
              <a:gd name="connsiteY46" fmla="*/ 330156 h 4424065"/>
              <a:gd name="connsiteX47" fmla="*/ 3865736 w 5531319"/>
              <a:gd name="connsiteY47" fmla="*/ 329520 h 4424065"/>
              <a:gd name="connsiteX48" fmla="*/ 3866499 w 5531319"/>
              <a:gd name="connsiteY48" fmla="*/ 330537 h 4424065"/>
              <a:gd name="connsiteX49" fmla="*/ 4302117 w 5531319"/>
              <a:gd name="connsiteY49" fmla="*/ 3923561 h 4424065"/>
              <a:gd name="connsiteX50" fmla="*/ 4301101 w 5531319"/>
              <a:gd name="connsiteY50" fmla="*/ 3924959 h 4424065"/>
              <a:gd name="connsiteX51" fmla="*/ 4302880 w 5531319"/>
              <a:gd name="connsiteY51" fmla="*/ 3924959 h 4424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5531319" h="4424065">
                <a:moveTo>
                  <a:pt x="2612540" y="836"/>
                </a:moveTo>
                <a:cubicBezTo>
                  <a:pt x="2715913" y="-4250"/>
                  <a:pt x="2831239" y="14695"/>
                  <a:pt x="2946310" y="35548"/>
                </a:cubicBezTo>
                <a:cubicBezTo>
                  <a:pt x="3291651" y="98106"/>
                  <a:pt x="3631143" y="182915"/>
                  <a:pt x="3961099" y="303581"/>
                </a:cubicBezTo>
                <a:cubicBezTo>
                  <a:pt x="4278340" y="419543"/>
                  <a:pt x="4581340" y="563350"/>
                  <a:pt x="4854587" y="764502"/>
                </a:cubicBezTo>
                <a:cubicBezTo>
                  <a:pt x="5067437" y="921152"/>
                  <a:pt x="5250407" y="1105521"/>
                  <a:pt x="5377812" y="1339732"/>
                </a:cubicBezTo>
                <a:cubicBezTo>
                  <a:pt x="5459811" y="1489986"/>
                  <a:pt x="5510303" y="1655396"/>
                  <a:pt x="5526197" y="1825829"/>
                </a:cubicBezTo>
                <a:cubicBezTo>
                  <a:pt x="5538276" y="1951327"/>
                  <a:pt x="5527341" y="2074917"/>
                  <a:pt x="5510557" y="2199398"/>
                </a:cubicBezTo>
                <a:cubicBezTo>
                  <a:pt x="5502966" y="2266991"/>
                  <a:pt x="5502712" y="2335195"/>
                  <a:pt x="5509795" y="2402839"/>
                </a:cubicBezTo>
                <a:cubicBezTo>
                  <a:pt x="5534207" y="2664197"/>
                  <a:pt x="5468471" y="2926051"/>
                  <a:pt x="5323519" y="3144890"/>
                </a:cubicBezTo>
                <a:cubicBezTo>
                  <a:pt x="5201339" y="3332234"/>
                  <a:pt x="5041041" y="3491719"/>
                  <a:pt x="4853061" y="3612932"/>
                </a:cubicBezTo>
                <a:cubicBezTo>
                  <a:pt x="4671109" y="3732072"/>
                  <a:pt x="4498565" y="3864563"/>
                  <a:pt x="4316358" y="3982940"/>
                </a:cubicBezTo>
                <a:cubicBezTo>
                  <a:pt x="4019716" y="4175573"/>
                  <a:pt x="3701076" y="4317347"/>
                  <a:pt x="3352556" y="4386771"/>
                </a:cubicBezTo>
                <a:cubicBezTo>
                  <a:pt x="3160953" y="4425590"/>
                  <a:pt x="2964455" y="4434173"/>
                  <a:pt x="2770206" y="4412201"/>
                </a:cubicBezTo>
                <a:cubicBezTo>
                  <a:pt x="2685524" y="4402537"/>
                  <a:pt x="2599952" y="4402410"/>
                  <a:pt x="2514888" y="4393637"/>
                </a:cubicBezTo>
                <a:cubicBezTo>
                  <a:pt x="2307136" y="4370851"/>
                  <a:pt x="2102208" y="4327277"/>
                  <a:pt x="1903166" y="4263562"/>
                </a:cubicBezTo>
                <a:cubicBezTo>
                  <a:pt x="1560622" y="4156119"/>
                  <a:pt x="1238931" y="4006972"/>
                  <a:pt x="948392" y="3794249"/>
                </a:cubicBezTo>
                <a:cubicBezTo>
                  <a:pt x="647553" y="3573897"/>
                  <a:pt x="396812" y="3308660"/>
                  <a:pt x="223633" y="2975526"/>
                </a:cubicBezTo>
                <a:cubicBezTo>
                  <a:pt x="129453" y="2796370"/>
                  <a:pt x="67149" y="2602198"/>
                  <a:pt x="39519" y="2401695"/>
                </a:cubicBezTo>
                <a:cubicBezTo>
                  <a:pt x="34509" y="2367555"/>
                  <a:pt x="26728" y="2333872"/>
                  <a:pt x="16251" y="2300991"/>
                </a:cubicBezTo>
                <a:cubicBezTo>
                  <a:pt x="-9180" y="2218598"/>
                  <a:pt x="-25" y="2135695"/>
                  <a:pt x="11800" y="2053556"/>
                </a:cubicBezTo>
                <a:cubicBezTo>
                  <a:pt x="93685" y="1480615"/>
                  <a:pt x="377867" y="1021983"/>
                  <a:pt x="812849" y="651084"/>
                </a:cubicBezTo>
                <a:cubicBezTo>
                  <a:pt x="1176754" y="340201"/>
                  <a:pt x="1598259" y="146042"/>
                  <a:pt x="2066809" y="52586"/>
                </a:cubicBezTo>
                <a:cubicBezTo>
                  <a:pt x="2154543" y="35039"/>
                  <a:pt x="2243040" y="23087"/>
                  <a:pt x="2332045" y="14441"/>
                </a:cubicBezTo>
                <a:cubicBezTo>
                  <a:pt x="2421051" y="5794"/>
                  <a:pt x="2508912" y="2107"/>
                  <a:pt x="2612540" y="836"/>
                </a:cubicBezTo>
                <a:close/>
                <a:moveTo>
                  <a:pt x="5468597" y="2088522"/>
                </a:moveTo>
                <a:cubicBezTo>
                  <a:pt x="5479329" y="2001424"/>
                  <a:pt x="5480181" y="1913385"/>
                  <a:pt x="5471140" y="1826083"/>
                </a:cubicBezTo>
                <a:cubicBezTo>
                  <a:pt x="5455336" y="1662962"/>
                  <a:pt x="5406306" y="1504799"/>
                  <a:pt x="5327079" y="1361348"/>
                </a:cubicBezTo>
                <a:cubicBezTo>
                  <a:pt x="5206159" y="1140233"/>
                  <a:pt x="5033361" y="965782"/>
                  <a:pt x="4833353" y="816507"/>
                </a:cubicBezTo>
                <a:cubicBezTo>
                  <a:pt x="4597234" y="640276"/>
                  <a:pt x="4336321" y="509438"/>
                  <a:pt x="4063456" y="400724"/>
                </a:cubicBezTo>
                <a:cubicBezTo>
                  <a:pt x="4033359" y="388607"/>
                  <a:pt x="4003059" y="376909"/>
                  <a:pt x="3972543" y="365631"/>
                </a:cubicBezTo>
                <a:cubicBezTo>
                  <a:pt x="3943679" y="354950"/>
                  <a:pt x="3914562" y="345033"/>
                  <a:pt x="3885571" y="334733"/>
                </a:cubicBezTo>
                <a:cubicBezTo>
                  <a:pt x="4046888" y="406840"/>
                  <a:pt x="4203652" y="488713"/>
                  <a:pt x="4355012" y="579880"/>
                </a:cubicBezTo>
                <a:cubicBezTo>
                  <a:pt x="4662081" y="768063"/>
                  <a:pt x="4933802" y="995790"/>
                  <a:pt x="5144618" y="1290779"/>
                </a:cubicBezTo>
                <a:cubicBezTo>
                  <a:pt x="5314364" y="1528042"/>
                  <a:pt x="5426257" y="1789591"/>
                  <a:pt x="5468597" y="2088522"/>
                </a:cubicBezTo>
                <a:close/>
                <a:moveTo>
                  <a:pt x="2219771" y="85645"/>
                </a:moveTo>
                <a:cubicBezTo>
                  <a:pt x="2206942" y="84005"/>
                  <a:pt x="2193909" y="85264"/>
                  <a:pt x="2181626" y="89333"/>
                </a:cubicBezTo>
                <a:cubicBezTo>
                  <a:pt x="1932919" y="125113"/>
                  <a:pt x="1690799" y="197118"/>
                  <a:pt x="1462971" y="303073"/>
                </a:cubicBezTo>
                <a:cubicBezTo>
                  <a:pt x="971788" y="529528"/>
                  <a:pt x="578129" y="865460"/>
                  <a:pt x="308697" y="1338461"/>
                </a:cubicBezTo>
                <a:cubicBezTo>
                  <a:pt x="180224" y="1561852"/>
                  <a:pt x="97652" y="1808638"/>
                  <a:pt x="65839" y="2064364"/>
                </a:cubicBezTo>
                <a:cubicBezTo>
                  <a:pt x="71942" y="2050505"/>
                  <a:pt x="77283" y="2036391"/>
                  <a:pt x="82114" y="2022150"/>
                </a:cubicBezTo>
                <a:cubicBezTo>
                  <a:pt x="170103" y="1763653"/>
                  <a:pt x="279579" y="1515073"/>
                  <a:pt x="423260" y="1282260"/>
                </a:cubicBezTo>
                <a:cubicBezTo>
                  <a:pt x="630769" y="945565"/>
                  <a:pt x="895370" y="664944"/>
                  <a:pt x="1231811" y="454001"/>
                </a:cubicBezTo>
                <a:cubicBezTo>
                  <a:pt x="1535192" y="263783"/>
                  <a:pt x="1866801" y="149729"/>
                  <a:pt x="2219771" y="85645"/>
                </a:cubicBezTo>
                <a:close/>
                <a:moveTo>
                  <a:pt x="2855524" y="4364392"/>
                </a:moveTo>
                <a:cubicBezTo>
                  <a:pt x="3386633" y="4394018"/>
                  <a:pt x="3853530" y="4210158"/>
                  <a:pt x="4292327" y="3931444"/>
                </a:cubicBezTo>
                <a:cubicBezTo>
                  <a:pt x="3830134" y="4131325"/>
                  <a:pt x="3346707" y="4259111"/>
                  <a:pt x="2855652" y="4364392"/>
                </a:cubicBezTo>
                <a:close/>
                <a:moveTo>
                  <a:pt x="3869805" y="330156"/>
                </a:moveTo>
                <a:lnTo>
                  <a:pt x="3865736" y="329520"/>
                </a:lnTo>
                <a:cubicBezTo>
                  <a:pt x="3865736" y="329520"/>
                  <a:pt x="3865736" y="330410"/>
                  <a:pt x="3866499" y="330537"/>
                </a:cubicBezTo>
                <a:close/>
                <a:moveTo>
                  <a:pt x="4302117" y="3923561"/>
                </a:moveTo>
                <a:lnTo>
                  <a:pt x="4301101" y="3924959"/>
                </a:lnTo>
                <a:lnTo>
                  <a:pt x="4302880" y="3924959"/>
                </a:lnTo>
                <a:close/>
              </a:path>
            </a:pathLst>
          </a:custGeom>
          <a:solidFill>
            <a:srgbClr val="24B660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BE86F38-C71C-4437-8250-2C7A9B172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9163" y="1762169"/>
            <a:ext cx="4073110" cy="3122092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pl-PL" sz="6000">
                <a:solidFill>
                  <a:srgbClr val="FFFFFF"/>
                </a:solidFill>
              </a:rPr>
              <a:t>Ich trinke gern Apfelsaft. Ich mag Apfelsaft.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9" name="Ink 1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4884261"/>
              <a:ext cx="360" cy="2160"/>
            </p14:xfrm>
          </p:contentPart>
        </mc:Choice>
        <mc:Fallback xmlns="">
          <p:pic>
            <p:nvPicPr>
              <p:cNvPr id="9" name="Ink 1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4868832"/>
                <a:ext cx="36000" cy="32709"/>
              </a:xfrm>
              <a:prstGeom prst="rect">
                <a:avLst/>
              </a:prstGeom>
            </p:spPr>
          </p:pic>
        </mc:Fallback>
      </mc:AlternateContent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0636FF8-A355-47A2-AA35-16C0F1463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4572001"/>
            <a:ext cx="5452872" cy="1655064"/>
          </a:xfrm>
        </p:spPr>
        <p:txBody>
          <a:bodyPr anchor="t">
            <a:normAutofit/>
          </a:bodyPr>
          <a:lstStyle/>
          <a:p>
            <a:endParaRPr lang="en-US" sz="2000"/>
          </a:p>
        </p:txBody>
      </p:sp>
      <p:pic>
        <p:nvPicPr>
          <p:cNvPr id="4" name="Obraz 4" descr="Obraz zawierający stół, żywność, siedzi, wewnątrz&#10;&#10;Opis wygenerowany automatycznie">
            <a:extLst>
              <a:ext uri="{FF2B5EF4-FFF2-40B4-BE49-F238E27FC236}">
                <a16:creationId xmlns:a16="http://schemas.microsoft.com/office/drawing/2014/main" id="{EAC2B286-B5AF-495C-90A5-80C08FEA44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99" y="643466"/>
            <a:ext cx="4855150" cy="3590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3119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7" name="Rectangle 10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3C62E151-D016-4E0B-A98C-9CD348AA4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532" y="640080"/>
            <a:ext cx="4196932" cy="356616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7400"/>
              <a:t>Ich trinke gern Milch. Ich mag Milch.</a:t>
            </a:r>
          </a:p>
        </p:txBody>
      </p:sp>
      <p:pic>
        <p:nvPicPr>
          <p:cNvPr id="4" name="Obraz 4" descr="Obraz zawierający stół, kubek, małe, siedzi&#10;&#10;Opis wygenerowany automatycznie">
            <a:extLst>
              <a:ext uri="{FF2B5EF4-FFF2-40B4-BE49-F238E27FC236}">
                <a16:creationId xmlns:a16="http://schemas.microsoft.com/office/drawing/2014/main" id="{90BC4295-0DCE-4E50-8C20-C5070B2CF2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18529" b="-1"/>
          <a:stretch/>
        </p:blipFill>
        <p:spPr>
          <a:xfrm>
            <a:off x="866691" y="1216968"/>
            <a:ext cx="5416261" cy="4424065"/>
          </a:xfrm>
          <a:custGeom>
            <a:avLst/>
            <a:gdLst/>
            <a:ahLst/>
            <a:cxnLst/>
            <a:rect l="l" t="t" r="r" b="b"/>
            <a:pathLst>
              <a:path w="5531320" h="4424065">
                <a:moveTo>
                  <a:pt x="4292328" y="3931444"/>
                </a:moveTo>
                <a:cubicBezTo>
                  <a:pt x="3830135" y="4131325"/>
                  <a:pt x="3346708" y="4259111"/>
                  <a:pt x="2855653" y="4364392"/>
                </a:cubicBezTo>
                <a:lnTo>
                  <a:pt x="2855525" y="4364392"/>
                </a:lnTo>
                <a:cubicBezTo>
                  <a:pt x="3386634" y="4394018"/>
                  <a:pt x="3853531" y="4210158"/>
                  <a:pt x="4292328" y="3931444"/>
                </a:cubicBezTo>
                <a:close/>
                <a:moveTo>
                  <a:pt x="4302118" y="3923561"/>
                </a:moveTo>
                <a:lnTo>
                  <a:pt x="4301102" y="3924959"/>
                </a:lnTo>
                <a:lnTo>
                  <a:pt x="4302881" y="3924959"/>
                </a:lnTo>
                <a:close/>
                <a:moveTo>
                  <a:pt x="3885572" y="334733"/>
                </a:moveTo>
                <a:cubicBezTo>
                  <a:pt x="4046889" y="406840"/>
                  <a:pt x="4203653" y="488713"/>
                  <a:pt x="4355013" y="579880"/>
                </a:cubicBezTo>
                <a:cubicBezTo>
                  <a:pt x="4662082" y="768063"/>
                  <a:pt x="4933803" y="995790"/>
                  <a:pt x="5144619" y="1290779"/>
                </a:cubicBezTo>
                <a:cubicBezTo>
                  <a:pt x="5314365" y="1528042"/>
                  <a:pt x="5426258" y="1789591"/>
                  <a:pt x="5468598" y="2088522"/>
                </a:cubicBezTo>
                <a:cubicBezTo>
                  <a:pt x="5479330" y="2001424"/>
                  <a:pt x="5480182" y="1913385"/>
                  <a:pt x="5471141" y="1826083"/>
                </a:cubicBezTo>
                <a:cubicBezTo>
                  <a:pt x="5455337" y="1662962"/>
                  <a:pt x="5406307" y="1504799"/>
                  <a:pt x="5327080" y="1361348"/>
                </a:cubicBezTo>
                <a:cubicBezTo>
                  <a:pt x="5206160" y="1140233"/>
                  <a:pt x="5033362" y="965782"/>
                  <a:pt x="4833354" y="816507"/>
                </a:cubicBezTo>
                <a:cubicBezTo>
                  <a:pt x="4597235" y="640276"/>
                  <a:pt x="4336322" y="509438"/>
                  <a:pt x="4063457" y="400724"/>
                </a:cubicBezTo>
                <a:cubicBezTo>
                  <a:pt x="4033360" y="388607"/>
                  <a:pt x="4003060" y="376909"/>
                  <a:pt x="3972544" y="365631"/>
                </a:cubicBezTo>
                <a:cubicBezTo>
                  <a:pt x="3943680" y="354950"/>
                  <a:pt x="3914563" y="345033"/>
                  <a:pt x="3885572" y="334733"/>
                </a:cubicBezTo>
                <a:close/>
                <a:moveTo>
                  <a:pt x="3865737" y="329520"/>
                </a:moveTo>
                <a:cubicBezTo>
                  <a:pt x="3865737" y="329520"/>
                  <a:pt x="3865737" y="330410"/>
                  <a:pt x="3866500" y="330537"/>
                </a:cubicBezTo>
                <a:lnTo>
                  <a:pt x="3869806" y="330156"/>
                </a:lnTo>
                <a:close/>
                <a:moveTo>
                  <a:pt x="2219772" y="85645"/>
                </a:moveTo>
                <a:cubicBezTo>
                  <a:pt x="2206943" y="84005"/>
                  <a:pt x="2193910" y="85264"/>
                  <a:pt x="2181627" y="89333"/>
                </a:cubicBezTo>
                <a:cubicBezTo>
                  <a:pt x="1932920" y="125113"/>
                  <a:pt x="1690800" y="197118"/>
                  <a:pt x="1462972" y="303073"/>
                </a:cubicBezTo>
                <a:cubicBezTo>
                  <a:pt x="971789" y="529528"/>
                  <a:pt x="578130" y="865460"/>
                  <a:pt x="308698" y="1338461"/>
                </a:cubicBezTo>
                <a:cubicBezTo>
                  <a:pt x="180225" y="1561852"/>
                  <a:pt x="97653" y="1808638"/>
                  <a:pt x="65840" y="2064364"/>
                </a:cubicBezTo>
                <a:cubicBezTo>
                  <a:pt x="71943" y="2050505"/>
                  <a:pt x="77284" y="2036391"/>
                  <a:pt x="82115" y="2022150"/>
                </a:cubicBezTo>
                <a:cubicBezTo>
                  <a:pt x="170104" y="1763653"/>
                  <a:pt x="279580" y="1515073"/>
                  <a:pt x="423261" y="1282260"/>
                </a:cubicBezTo>
                <a:cubicBezTo>
                  <a:pt x="630770" y="945565"/>
                  <a:pt x="895371" y="664944"/>
                  <a:pt x="1231812" y="454001"/>
                </a:cubicBezTo>
                <a:cubicBezTo>
                  <a:pt x="1535193" y="263783"/>
                  <a:pt x="1866802" y="149729"/>
                  <a:pt x="2219772" y="85645"/>
                </a:cubicBezTo>
                <a:close/>
                <a:moveTo>
                  <a:pt x="2612541" y="836"/>
                </a:moveTo>
                <a:cubicBezTo>
                  <a:pt x="2715914" y="-4250"/>
                  <a:pt x="2831240" y="14695"/>
                  <a:pt x="2946311" y="35548"/>
                </a:cubicBezTo>
                <a:cubicBezTo>
                  <a:pt x="3291652" y="98106"/>
                  <a:pt x="3631144" y="182915"/>
                  <a:pt x="3961100" y="303581"/>
                </a:cubicBezTo>
                <a:cubicBezTo>
                  <a:pt x="4278341" y="419543"/>
                  <a:pt x="4581341" y="563350"/>
                  <a:pt x="4854588" y="764502"/>
                </a:cubicBezTo>
                <a:cubicBezTo>
                  <a:pt x="5067438" y="921152"/>
                  <a:pt x="5250408" y="1105521"/>
                  <a:pt x="5377813" y="1339732"/>
                </a:cubicBezTo>
                <a:cubicBezTo>
                  <a:pt x="5459812" y="1489986"/>
                  <a:pt x="5510304" y="1655396"/>
                  <a:pt x="5526198" y="1825829"/>
                </a:cubicBezTo>
                <a:cubicBezTo>
                  <a:pt x="5538277" y="1951327"/>
                  <a:pt x="5527342" y="2074917"/>
                  <a:pt x="5510558" y="2199398"/>
                </a:cubicBezTo>
                <a:cubicBezTo>
                  <a:pt x="5502967" y="2266991"/>
                  <a:pt x="5502713" y="2335195"/>
                  <a:pt x="5509796" y="2402839"/>
                </a:cubicBezTo>
                <a:cubicBezTo>
                  <a:pt x="5534208" y="2664197"/>
                  <a:pt x="5468472" y="2926051"/>
                  <a:pt x="5323520" y="3144890"/>
                </a:cubicBezTo>
                <a:cubicBezTo>
                  <a:pt x="5201340" y="3332234"/>
                  <a:pt x="5041042" y="3491719"/>
                  <a:pt x="4853062" y="3612932"/>
                </a:cubicBezTo>
                <a:cubicBezTo>
                  <a:pt x="4671110" y="3732072"/>
                  <a:pt x="4498566" y="3864563"/>
                  <a:pt x="4316359" y="3982940"/>
                </a:cubicBezTo>
                <a:cubicBezTo>
                  <a:pt x="4019717" y="4175573"/>
                  <a:pt x="3701077" y="4317347"/>
                  <a:pt x="3352557" y="4386771"/>
                </a:cubicBezTo>
                <a:cubicBezTo>
                  <a:pt x="3160954" y="4425590"/>
                  <a:pt x="2964456" y="4434173"/>
                  <a:pt x="2770207" y="4412201"/>
                </a:cubicBezTo>
                <a:cubicBezTo>
                  <a:pt x="2685525" y="4402537"/>
                  <a:pt x="2599953" y="4402410"/>
                  <a:pt x="2514889" y="4393637"/>
                </a:cubicBezTo>
                <a:cubicBezTo>
                  <a:pt x="2307137" y="4370851"/>
                  <a:pt x="2102209" y="4327277"/>
                  <a:pt x="1903167" y="4263562"/>
                </a:cubicBezTo>
                <a:cubicBezTo>
                  <a:pt x="1560623" y="4156119"/>
                  <a:pt x="1238932" y="4006972"/>
                  <a:pt x="948393" y="3794249"/>
                </a:cubicBezTo>
                <a:cubicBezTo>
                  <a:pt x="647554" y="3573897"/>
                  <a:pt x="396813" y="3308660"/>
                  <a:pt x="223634" y="2975526"/>
                </a:cubicBezTo>
                <a:cubicBezTo>
                  <a:pt x="129454" y="2796370"/>
                  <a:pt x="67150" y="2602198"/>
                  <a:pt x="39520" y="2401695"/>
                </a:cubicBezTo>
                <a:cubicBezTo>
                  <a:pt x="34510" y="2367555"/>
                  <a:pt x="26729" y="2333872"/>
                  <a:pt x="16252" y="2300991"/>
                </a:cubicBezTo>
                <a:cubicBezTo>
                  <a:pt x="-9179" y="2218598"/>
                  <a:pt x="-24" y="2135695"/>
                  <a:pt x="11801" y="2053556"/>
                </a:cubicBezTo>
                <a:cubicBezTo>
                  <a:pt x="93686" y="1480615"/>
                  <a:pt x="377868" y="1021983"/>
                  <a:pt x="812850" y="651084"/>
                </a:cubicBezTo>
                <a:cubicBezTo>
                  <a:pt x="1176755" y="340201"/>
                  <a:pt x="1598260" y="146042"/>
                  <a:pt x="2066810" y="52586"/>
                </a:cubicBezTo>
                <a:cubicBezTo>
                  <a:pt x="2154544" y="35039"/>
                  <a:pt x="2243041" y="23087"/>
                  <a:pt x="2332046" y="14441"/>
                </a:cubicBezTo>
                <a:cubicBezTo>
                  <a:pt x="2421052" y="5794"/>
                  <a:pt x="2508913" y="2107"/>
                  <a:pt x="2612541" y="836"/>
                </a:cubicBezTo>
                <a:close/>
              </a:path>
            </a:pathLst>
          </a:custGeom>
        </p:spPr>
      </p:pic>
      <p:sp>
        <p:nvSpPr>
          <p:cNvPr id="8" name="Rectangle 6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3815" y="4326382"/>
            <a:ext cx="3474720" cy="27432"/>
          </a:xfrm>
          <a:custGeom>
            <a:avLst/>
            <a:gdLst>
              <a:gd name="connsiteX0" fmla="*/ 0 w 3474720"/>
              <a:gd name="connsiteY0" fmla="*/ 0 h 27432"/>
              <a:gd name="connsiteX1" fmla="*/ 660197 w 3474720"/>
              <a:gd name="connsiteY1" fmla="*/ 0 h 27432"/>
              <a:gd name="connsiteX2" fmla="*/ 1355141 w 3474720"/>
              <a:gd name="connsiteY2" fmla="*/ 0 h 27432"/>
              <a:gd name="connsiteX3" fmla="*/ 2084832 w 3474720"/>
              <a:gd name="connsiteY3" fmla="*/ 0 h 27432"/>
              <a:gd name="connsiteX4" fmla="*/ 2814523 w 3474720"/>
              <a:gd name="connsiteY4" fmla="*/ 0 h 27432"/>
              <a:gd name="connsiteX5" fmla="*/ 3474720 w 3474720"/>
              <a:gd name="connsiteY5" fmla="*/ 0 h 27432"/>
              <a:gd name="connsiteX6" fmla="*/ 3474720 w 3474720"/>
              <a:gd name="connsiteY6" fmla="*/ 27432 h 27432"/>
              <a:gd name="connsiteX7" fmla="*/ 2710282 w 3474720"/>
              <a:gd name="connsiteY7" fmla="*/ 27432 h 27432"/>
              <a:gd name="connsiteX8" fmla="*/ 1945843 w 3474720"/>
              <a:gd name="connsiteY8" fmla="*/ 27432 h 27432"/>
              <a:gd name="connsiteX9" fmla="*/ 1250899 w 3474720"/>
              <a:gd name="connsiteY9" fmla="*/ 27432 h 27432"/>
              <a:gd name="connsiteX10" fmla="*/ 0 w 3474720"/>
              <a:gd name="connsiteY10" fmla="*/ 27432 h 27432"/>
              <a:gd name="connsiteX11" fmla="*/ 0 w 3474720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74720" h="27432" fill="none" extrusionOk="0">
                <a:moveTo>
                  <a:pt x="0" y="0"/>
                </a:moveTo>
                <a:cubicBezTo>
                  <a:pt x="307185" y="-8713"/>
                  <a:pt x="392307" y="-13121"/>
                  <a:pt x="660197" y="0"/>
                </a:cubicBezTo>
                <a:cubicBezTo>
                  <a:pt x="928087" y="13121"/>
                  <a:pt x="1167029" y="-2668"/>
                  <a:pt x="1355141" y="0"/>
                </a:cubicBezTo>
                <a:cubicBezTo>
                  <a:pt x="1543253" y="2668"/>
                  <a:pt x="1739408" y="-6709"/>
                  <a:pt x="2084832" y="0"/>
                </a:cubicBezTo>
                <a:cubicBezTo>
                  <a:pt x="2430256" y="6709"/>
                  <a:pt x="2538889" y="29706"/>
                  <a:pt x="2814523" y="0"/>
                </a:cubicBezTo>
                <a:cubicBezTo>
                  <a:pt x="3090157" y="-29706"/>
                  <a:pt x="3152920" y="-15446"/>
                  <a:pt x="3474720" y="0"/>
                </a:cubicBezTo>
                <a:cubicBezTo>
                  <a:pt x="3473554" y="7395"/>
                  <a:pt x="3474765" y="21864"/>
                  <a:pt x="3474720" y="27432"/>
                </a:cubicBezTo>
                <a:cubicBezTo>
                  <a:pt x="3275380" y="12730"/>
                  <a:pt x="2958934" y="10130"/>
                  <a:pt x="2710282" y="27432"/>
                </a:cubicBezTo>
                <a:cubicBezTo>
                  <a:pt x="2461630" y="44734"/>
                  <a:pt x="2131168" y="43757"/>
                  <a:pt x="1945843" y="27432"/>
                </a:cubicBezTo>
                <a:cubicBezTo>
                  <a:pt x="1760518" y="11107"/>
                  <a:pt x="1444829" y="-3738"/>
                  <a:pt x="1250899" y="27432"/>
                </a:cubicBezTo>
                <a:cubicBezTo>
                  <a:pt x="1056969" y="58602"/>
                  <a:pt x="444992" y="52761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474720" h="27432" stroke="0" extrusionOk="0">
                <a:moveTo>
                  <a:pt x="0" y="0"/>
                </a:moveTo>
                <a:cubicBezTo>
                  <a:pt x="300114" y="-5103"/>
                  <a:pt x="525093" y="-25284"/>
                  <a:pt x="660197" y="0"/>
                </a:cubicBezTo>
                <a:cubicBezTo>
                  <a:pt x="795301" y="25284"/>
                  <a:pt x="1023172" y="17955"/>
                  <a:pt x="1250899" y="0"/>
                </a:cubicBezTo>
                <a:cubicBezTo>
                  <a:pt x="1478626" y="-17955"/>
                  <a:pt x="1782079" y="-27844"/>
                  <a:pt x="2015338" y="0"/>
                </a:cubicBezTo>
                <a:cubicBezTo>
                  <a:pt x="2248597" y="27844"/>
                  <a:pt x="2491007" y="27648"/>
                  <a:pt x="2675534" y="0"/>
                </a:cubicBezTo>
                <a:cubicBezTo>
                  <a:pt x="2860061" y="-27648"/>
                  <a:pt x="3088679" y="-3661"/>
                  <a:pt x="3474720" y="0"/>
                </a:cubicBezTo>
                <a:cubicBezTo>
                  <a:pt x="3474913" y="12649"/>
                  <a:pt x="3473732" y="17989"/>
                  <a:pt x="3474720" y="27432"/>
                </a:cubicBezTo>
                <a:cubicBezTo>
                  <a:pt x="3317198" y="15714"/>
                  <a:pt x="2959205" y="52182"/>
                  <a:pt x="2779776" y="27432"/>
                </a:cubicBezTo>
                <a:cubicBezTo>
                  <a:pt x="2600347" y="2682"/>
                  <a:pt x="2382660" y="-684"/>
                  <a:pt x="2015338" y="27432"/>
                </a:cubicBezTo>
                <a:cubicBezTo>
                  <a:pt x="1648016" y="55548"/>
                  <a:pt x="1641073" y="39646"/>
                  <a:pt x="1424635" y="27432"/>
                </a:cubicBezTo>
                <a:cubicBezTo>
                  <a:pt x="1208197" y="15218"/>
                  <a:pt x="1021559" y="15893"/>
                  <a:pt x="729691" y="27432"/>
                </a:cubicBezTo>
                <a:cubicBezTo>
                  <a:pt x="437823" y="38971"/>
                  <a:pt x="153856" y="-2647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24B660"/>
          </a:solidFill>
          <a:ln w="38100" cap="rnd">
            <a:solidFill>
              <a:srgbClr val="24B660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4421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0BA8902-49F3-443D-AE07-015A7D3E1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5800"/>
              <a:t>Ich trinke gern Mineralwasser. Ich mag Mineralwasser.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27432"/>
          </a:xfrm>
          <a:custGeom>
            <a:avLst/>
            <a:gdLst>
              <a:gd name="connsiteX0" fmla="*/ 0 w 3255095"/>
              <a:gd name="connsiteY0" fmla="*/ 0 h 27432"/>
              <a:gd name="connsiteX1" fmla="*/ 618468 w 3255095"/>
              <a:gd name="connsiteY1" fmla="*/ 0 h 27432"/>
              <a:gd name="connsiteX2" fmla="*/ 1269487 w 3255095"/>
              <a:gd name="connsiteY2" fmla="*/ 0 h 27432"/>
              <a:gd name="connsiteX3" fmla="*/ 1953057 w 3255095"/>
              <a:gd name="connsiteY3" fmla="*/ 0 h 27432"/>
              <a:gd name="connsiteX4" fmla="*/ 2636627 w 3255095"/>
              <a:gd name="connsiteY4" fmla="*/ 0 h 27432"/>
              <a:gd name="connsiteX5" fmla="*/ 3255095 w 3255095"/>
              <a:gd name="connsiteY5" fmla="*/ 0 h 27432"/>
              <a:gd name="connsiteX6" fmla="*/ 3255095 w 3255095"/>
              <a:gd name="connsiteY6" fmla="*/ 27432 h 27432"/>
              <a:gd name="connsiteX7" fmla="*/ 2538974 w 3255095"/>
              <a:gd name="connsiteY7" fmla="*/ 27432 h 27432"/>
              <a:gd name="connsiteX8" fmla="*/ 1822853 w 3255095"/>
              <a:gd name="connsiteY8" fmla="*/ 27432 h 27432"/>
              <a:gd name="connsiteX9" fmla="*/ 1171834 w 3255095"/>
              <a:gd name="connsiteY9" fmla="*/ 27432 h 27432"/>
              <a:gd name="connsiteX10" fmla="*/ 0 w 3255095"/>
              <a:gd name="connsiteY10" fmla="*/ 27432 h 27432"/>
              <a:gd name="connsiteX11" fmla="*/ 0 w 3255095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27432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3929" y="7395"/>
                  <a:pt x="3255140" y="21864"/>
                  <a:pt x="3255095" y="27432"/>
                </a:cubicBezTo>
                <a:cubicBezTo>
                  <a:pt x="3088545" y="32347"/>
                  <a:pt x="2687475" y="16563"/>
                  <a:pt x="2538974" y="27432"/>
                </a:cubicBezTo>
                <a:cubicBezTo>
                  <a:pt x="2390473" y="38301"/>
                  <a:pt x="2137381" y="185"/>
                  <a:pt x="1822853" y="27432"/>
                </a:cubicBezTo>
                <a:cubicBezTo>
                  <a:pt x="1508325" y="54679"/>
                  <a:pt x="1466437" y="29529"/>
                  <a:pt x="1171834" y="27432"/>
                </a:cubicBezTo>
                <a:cubicBezTo>
                  <a:pt x="877231" y="25335"/>
                  <a:pt x="561097" y="46787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255095" h="27432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5288" y="12649"/>
                  <a:pt x="3254107" y="17989"/>
                  <a:pt x="3255095" y="27432"/>
                </a:cubicBezTo>
                <a:cubicBezTo>
                  <a:pt x="3120743" y="25834"/>
                  <a:pt x="2759628" y="51606"/>
                  <a:pt x="2604076" y="27432"/>
                </a:cubicBezTo>
                <a:cubicBezTo>
                  <a:pt x="2448524" y="3258"/>
                  <a:pt x="2184336" y="28743"/>
                  <a:pt x="1887955" y="27432"/>
                </a:cubicBezTo>
                <a:cubicBezTo>
                  <a:pt x="1591574" y="26121"/>
                  <a:pt x="1548845" y="16014"/>
                  <a:pt x="1334589" y="27432"/>
                </a:cubicBezTo>
                <a:cubicBezTo>
                  <a:pt x="1120333" y="38850"/>
                  <a:pt x="996014" y="18806"/>
                  <a:pt x="683570" y="27432"/>
                </a:cubicBezTo>
                <a:cubicBezTo>
                  <a:pt x="371126" y="36058"/>
                  <a:pt x="198687" y="25311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24B660"/>
          </a:solidFill>
          <a:ln w="38100" cap="rnd">
            <a:solidFill>
              <a:srgbClr val="24B660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Obraz 4" descr="Obraz zawierający żywność, szkło&#10;&#10;Opis wygenerowany automatycznie">
            <a:extLst>
              <a:ext uri="{FF2B5EF4-FFF2-40B4-BE49-F238E27FC236}">
                <a16:creationId xmlns:a16="http://schemas.microsoft.com/office/drawing/2014/main" id="{F0B18A3A-BF79-4A47-9F26-33D1E3AABB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54296" y="713285"/>
            <a:ext cx="7214616" cy="5403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2890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ketchyVTI">
  <a:themeElements>
    <a:clrScheme name="AnalogousFromRegularSeedRightStep">
      <a:dk1>
        <a:srgbClr val="000000"/>
      </a:dk1>
      <a:lt1>
        <a:srgbClr val="FFFFFF"/>
      </a:lt1>
      <a:dk2>
        <a:srgbClr val="1A212F"/>
      </a:dk2>
      <a:lt2>
        <a:srgbClr val="F3F0F2"/>
      </a:lt2>
      <a:accent1>
        <a:srgbClr val="24B660"/>
      </a:accent1>
      <a:accent2>
        <a:srgbClr val="17B499"/>
      </a:accent2>
      <a:accent3>
        <a:srgbClr val="28ACD7"/>
      </a:accent3>
      <a:accent4>
        <a:srgbClr val="1B58D1"/>
      </a:accent4>
      <a:accent5>
        <a:srgbClr val="3E2FE4"/>
      </a:accent5>
      <a:accent6>
        <a:srgbClr val="751BD1"/>
      </a:accent6>
      <a:hlink>
        <a:srgbClr val="BF3F8A"/>
      </a:hlink>
      <a:folHlink>
        <a:srgbClr val="7F7F7F"/>
      </a:folHlink>
    </a:clrScheme>
    <a:fontScheme name="Custom 2">
      <a:majorFont>
        <a:latin typeface="The Serif Hand Black"/>
        <a:ea typeface=""/>
        <a:cs typeface=""/>
      </a:majorFont>
      <a:minorFont>
        <a:latin typeface="The Hand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4A65F3DDD03CD43BED49E65D3E4B43A" ma:contentTypeVersion="0" ma:contentTypeDescription="Utwórz nowy dokument." ma:contentTypeScope="" ma:versionID="82918415d414871a04d6b0e2647248f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2b4cd768218ebcb4ca198ce0275a6ad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FC4A4E1-C9ED-4F2C-AF5F-94E68F8185F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5046B51-289C-4A40-9A69-8DACE4916916}">
  <ds:schemaRefs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E555CBF-DF81-4C20-ACBA-3F93744C45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Application>Microsoft Office PowerPoint</Application>
  <PresentationFormat>Panoramiczny</PresentationFormat>
  <Paragraphs>11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The Hand Bold</vt:lpstr>
      <vt:lpstr>The Serif Hand Black</vt:lpstr>
      <vt:lpstr>SketchyVTI</vt:lpstr>
      <vt:lpstr>Was trinkst du gern?</vt:lpstr>
      <vt:lpstr>Ich trinke gern Tee. Ich mag Tee.</vt:lpstr>
      <vt:lpstr>Ich trinke gern kakao. Ich mag Kakao.</vt:lpstr>
      <vt:lpstr>Ich trinke gern Kaffee. Ich mag Kaffee.</vt:lpstr>
      <vt:lpstr>Ich trinke gern Cola. Ich mag Cola.</vt:lpstr>
      <vt:lpstr>Ich trinke gern Limo. Ich mag Limo.</vt:lpstr>
      <vt:lpstr>Ich trinke gern Apfelsaft. Ich mag Apfelsaft.</vt:lpstr>
      <vt:lpstr>Ich trinke gern Milch. Ich mag Milch.</vt:lpstr>
      <vt:lpstr>Ich trinke gern Mineralwasser. Ich mag Mineralwasser.</vt:lpstr>
      <vt:lpstr>Danke!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szkola</dc:creator>
  <cp:lastModifiedBy>Karol Kosiba</cp:lastModifiedBy>
  <cp:revision>111</cp:revision>
  <dcterms:created xsi:type="dcterms:W3CDTF">2020-10-19T18:28:00Z</dcterms:created>
  <dcterms:modified xsi:type="dcterms:W3CDTF">2020-11-03T09:07:52Z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0x01010054A65F3DDD03CD43BED49E65D3E4B43A</vt:lpwstr>
  </property>
</Properties>
</file>