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40B13-4F2C-42E8-AD59-9A8C8FD71BE6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FA42-5B0D-4AF9-99AF-0FD0F266D9AD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060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40B13-4F2C-42E8-AD59-9A8C8FD71BE6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FA42-5B0D-4AF9-99AF-0FD0F266D9A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3218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40B13-4F2C-42E8-AD59-9A8C8FD71BE6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FA42-5B0D-4AF9-99AF-0FD0F266D9A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7195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40B13-4F2C-42E8-AD59-9A8C8FD71BE6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FA42-5B0D-4AF9-99AF-0FD0F266D9A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114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40B13-4F2C-42E8-AD59-9A8C8FD71BE6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FA42-5B0D-4AF9-99AF-0FD0F266D9AD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638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40B13-4F2C-42E8-AD59-9A8C8FD71BE6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FA42-5B0D-4AF9-99AF-0FD0F266D9A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3265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40B13-4F2C-42E8-AD59-9A8C8FD71BE6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FA42-5B0D-4AF9-99AF-0FD0F266D9A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3815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40B13-4F2C-42E8-AD59-9A8C8FD71BE6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FA42-5B0D-4AF9-99AF-0FD0F266D9A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770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40B13-4F2C-42E8-AD59-9A8C8FD71BE6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FA42-5B0D-4AF9-99AF-0FD0F266D9A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241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1F40B13-4F2C-42E8-AD59-9A8C8FD71BE6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17FA42-5B0D-4AF9-99AF-0FD0F266D9A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4333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40B13-4F2C-42E8-AD59-9A8C8FD71BE6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FA42-5B0D-4AF9-99AF-0FD0F266D9A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3246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1F40B13-4F2C-42E8-AD59-9A8C8FD71BE6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C17FA42-5B0D-4AF9-99AF-0FD0F266D9AD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7200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11FB03-306F-42DF-89E8-FE1AC26B2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l-PL" b="1" dirty="0" err="1"/>
              <a:t>vier</a:t>
            </a:r>
            <a:r>
              <a:rPr lang="pl-PL" b="1" dirty="0"/>
              <a:t> </a:t>
            </a:r>
            <a:r>
              <a:rPr lang="pl-PL" b="1" dirty="0" err="1"/>
              <a:t>Jahreszeiten</a:t>
            </a:r>
            <a:endParaRPr lang="pl-PL" b="1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615D0DE-D650-430C-9284-0D1158DBF5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9576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85CB76-CB38-4ADA-BDB3-6857A6954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der </a:t>
            </a:r>
            <a:r>
              <a:rPr lang="pl-PL" b="1" dirty="0" err="1"/>
              <a:t>Frühling</a:t>
            </a:r>
            <a:endParaRPr lang="pl-PL" b="1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199AAB4B-1783-4403-8A49-0D24815FF1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72408" y="1766766"/>
            <a:ext cx="6046237" cy="427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974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3560E4-8E22-4E77-AFA2-61224CBFB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der Winter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5D7415D6-C94F-42FC-A911-6C7DCFC042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0654" y="1838131"/>
            <a:ext cx="7147352" cy="445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74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F4D63E-A59D-4651-8DB6-2062724C7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der Sommer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0248C1AD-EA46-433D-B157-00895344EB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72408" y="1892036"/>
            <a:ext cx="6368843" cy="423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67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CBABD0-946E-4054-A5DB-48E9B5E9F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der Herbst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494B30A6-D610-4332-B766-5A94C5DD7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2861" y="1902410"/>
            <a:ext cx="6321808" cy="420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Retrospekcja">
  <a:themeElements>
    <a:clrScheme name="Retrospekc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</TotalTime>
  <Words>10</Words>
  <Application>Microsoft Office PowerPoint</Application>
  <PresentationFormat>Panoramiczny</PresentationFormat>
  <Paragraphs>5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Retrospekcja</vt:lpstr>
      <vt:lpstr>vier Jahreszeiten</vt:lpstr>
      <vt:lpstr>der Frühling</vt:lpstr>
      <vt:lpstr>der Winter</vt:lpstr>
      <vt:lpstr>der Sommer</vt:lpstr>
      <vt:lpstr>der Herbst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vier Jahreszeiten</dc:title>
  <dc:creator>Monika B</dc:creator>
  <cp:lastModifiedBy>Monika B</cp:lastModifiedBy>
  <cp:revision>2</cp:revision>
  <dcterms:created xsi:type="dcterms:W3CDTF">2020-11-03T18:33:08Z</dcterms:created>
  <dcterms:modified xsi:type="dcterms:W3CDTF">2020-11-03T18:43:24Z</dcterms:modified>
</cp:coreProperties>
</file>