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161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64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16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56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1666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72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260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42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9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14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39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09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76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36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01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16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056BA-2ACC-4189-89A3-B194238A35F8}" type="datetimeFigureOut">
              <a:rPr lang="pl-PL" smtClean="0"/>
              <a:t>06.11.2019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FB3D42-B596-4EBF-B380-F3745C034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77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chemeClr val="tx1"/>
                </a:solidFill>
              </a:rPr>
              <a:t>Was </a:t>
            </a:r>
            <a:r>
              <a:rPr lang="pl-PL" sz="6600" dirty="0" err="1" smtClean="0">
                <a:solidFill>
                  <a:schemeClr val="tx1"/>
                </a:solidFill>
              </a:rPr>
              <a:t>spielst</a:t>
            </a:r>
            <a:r>
              <a:rPr lang="pl-PL" sz="6600" dirty="0" smtClean="0">
                <a:solidFill>
                  <a:schemeClr val="tx1"/>
                </a:solidFill>
              </a:rPr>
              <a:t> </a:t>
            </a:r>
            <a:r>
              <a:rPr lang="pl-PL" sz="6600" dirty="0" err="1" smtClean="0">
                <a:solidFill>
                  <a:schemeClr val="tx1"/>
                </a:solidFill>
              </a:rPr>
              <a:t>du</a:t>
            </a:r>
            <a:r>
              <a:rPr lang="pl-PL" sz="6600" dirty="0" smtClean="0">
                <a:solidFill>
                  <a:schemeClr val="tx1"/>
                </a:solidFill>
              </a:rPr>
              <a:t>?</a:t>
            </a:r>
            <a:endParaRPr lang="pl-PL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2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64" y="1111636"/>
            <a:ext cx="5997322" cy="42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35" y="792955"/>
            <a:ext cx="6753339" cy="479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9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82" y="612354"/>
            <a:ext cx="5485482" cy="54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2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98" y="980500"/>
            <a:ext cx="3688995" cy="587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6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16" y="1076091"/>
            <a:ext cx="6551364" cy="47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0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51" y="554408"/>
            <a:ext cx="4435582" cy="59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5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60" y="1211855"/>
            <a:ext cx="688712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2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17" y="1062849"/>
            <a:ext cx="6633531" cy="48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5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4" y="783442"/>
            <a:ext cx="6912341" cy="508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5873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4</Words>
  <Application>Microsoft Office PowerPoint</Application>
  <PresentationFormat>Panoramiczny</PresentationFormat>
  <Paragraphs>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Was spielst du?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spielst du?</dc:title>
  <dc:creator>Szkoła</dc:creator>
  <cp:lastModifiedBy>Szkoła</cp:lastModifiedBy>
  <cp:revision>1</cp:revision>
  <dcterms:created xsi:type="dcterms:W3CDTF">2019-11-06T10:20:48Z</dcterms:created>
  <dcterms:modified xsi:type="dcterms:W3CDTF">2019-11-06T10:30:14Z</dcterms:modified>
</cp:coreProperties>
</file>