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FDE0047-05F6-42F8-B60B-F97447913B5C}" v="820" dt="2020-04-20T20:01:20.333"/>
    <p1510:client id="{A96AA485-1CEC-4885-AAA8-BF7155C475D5}" v="278" dt="2020-04-20T20:15:53.99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onika B" userId="S::monikab@splpgebice.onmicrosoft.com::413cbb25-ad59-4c1d-8408-cceb8dea26f0" providerId="AD" clId="Web-{A96AA485-1CEC-4885-AAA8-BF7155C475D5}"/>
    <pc:docChg chg="addSld modSld">
      <pc:chgData name="Monika B" userId="S::monikab@splpgebice.onmicrosoft.com::413cbb25-ad59-4c1d-8408-cceb8dea26f0" providerId="AD" clId="Web-{A96AA485-1CEC-4885-AAA8-BF7155C475D5}" dt="2020-04-20T20:19:06.463" v="275"/>
      <pc:docMkLst>
        <pc:docMk/>
      </pc:docMkLst>
      <pc:sldChg chg="addSp delSp modSp">
        <pc:chgData name="Monika B" userId="S::monikab@splpgebice.onmicrosoft.com::413cbb25-ad59-4c1d-8408-cceb8dea26f0" providerId="AD" clId="Web-{A96AA485-1CEC-4885-AAA8-BF7155C475D5}" dt="2020-04-20T20:14:34.279" v="227" actId="14100"/>
        <pc:sldMkLst>
          <pc:docMk/>
          <pc:sldMk cId="2285703377" sldId="264"/>
        </pc:sldMkLst>
        <pc:spChg chg="add del mod">
          <ac:chgData name="Monika B" userId="S::monikab@splpgebice.onmicrosoft.com::413cbb25-ad59-4c1d-8408-cceb8dea26f0" providerId="AD" clId="Web-{A96AA485-1CEC-4885-AAA8-BF7155C475D5}" dt="2020-04-20T20:11:50.235" v="5"/>
          <ac:spMkLst>
            <pc:docMk/>
            <pc:sldMk cId="2285703377" sldId="264"/>
            <ac:spMk id="3" creationId="{33188E76-9497-4AD1-BD05-631FE18D0FF3}"/>
          </ac:spMkLst>
        </pc:spChg>
        <pc:spChg chg="add mod">
          <ac:chgData name="Monika B" userId="S::monikab@splpgebice.onmicrosoft.com::413cbb25-ad59-4c1d-8408-cceb8dea26f0" providerId="AD" clId="Web-{A96AA485-1CEC-4885-AAA8-BF7155C475D5}" dt="2020-04-20T20:12:24.156" v="94" actId="20577"/>
          <ac:spMkLst>
            <pc:docMk/>
            <pc:sldMk cId="2285703377" sldId="264"/>
            <ac:spMk id="5" creationId="{6FE68014-6C9D-4817-8635-6515AF316936}"/>
          </ac:spMkLst>
        </pc:spChg>
        <pc:spChg chg="add mod">
          <ac:chgData name="Monika B" userId="S::monikab@splpgebice.onmicrosoft.com::413cbb25-ad59-4c1d-8408-cceb8dea26f0" providerId="AD" clId="Web-{A96AA485-1CEC-4885-AAA8-BF7155C475D5}" dt="2020-04-20T20:12:57.187" v="157" actId="20577"/>
          <ac:spMkLst>
            <pc:docMk/>
            <pc:sldMk cId="2285703377" sldId="264"/>
            <ac:spMk id="7" creationId="{4FF54A8B-77BF-4AA5-B419-FF7D11B6559A}"/>
          </ac:spMkLst>
        </pc:spChg>
        <pc:spChg chg="add mod">
          <ac:chgData name="Monika B" userId="S::monikab@splpgebice.onmicrosoft.com::413cbb25-ad59-4c1d-8408-cceb8dea26f0" providerId="AD" clId="Web-{A96AA485-1CEC-4885-AAA8-BF7155C475D5}" dt="2020-04-20T20:13:41.483" v="225" actId="14100"/>
          <ac:spMkLst>
            <pc:docMk/>
            <pc:sldMk cId="2285703377" sldId="264"/>
            <ac:spMk id="8" creationId="{548E4AD3-9798-4324-B701-163CD3A6A639}"/>
          </ac:spMkLst>
        </pc:spChg>
        <pc:picChg chg="mod">
          <ac:chgData name="Monika B" userId="S::monikab@splpgebice.onmicrosoft.com::413cbb25-ad59-4c1d-8408-cceb8dea26f0" providerId="AD" clId="Web-{A96AA485-1CEC-4885-AAA8-BF7155C475D5}" dt="2020-04-20T20:14:34.279" v="227" actId="14100"/>
          <ac:picMkLst>
            <pc:docMk/>
            <pc:sldMk cId="2285703377" sldId="264"/>
            <ac:picMk id="6" creationId="{944798BC-9E53-4CA3-8363-BF1E1A22486D}"/>
          </ac:picMkLst>
        </pc:picChg>
      </pc:sldChg>
      <pc:sldChg chg="addSp delSp modSp new mod setBg setClrOvrMap">
        <pc:chgData name="Monika B" userId="S::monikab@splpgebice.onmicrosoft.com::413cbb25-ad59-4c1d-8408-cceb8dea26f0" providerId="AD" clId="Web-{A96AA485-1CEC-4885-AAA8-BF7155C475D5}" dt="2020-04-20T20:19:06.463" v="275"/>
        <pc:sldMkLst>
          <pc:docMk/>
          <pc:sldMk cId="2439445076" sldId="265"/>
        </pc:sldMkLst>
        <pc:spChg chg="add mod">
          <ac:chgData name="Monika B" userId="S::monikab@splpgebice.onmicrosoft.com::413cbb25-ad59-4c1d-8408-cceb8dea26f0" providerId="AD" clId="Web-{A96AA485-1CEC-4885-AAA8-BF7155C475D5}" dt="2020-04-20T20:19:06.463" v="275"/>
          <ac:spMkLst>
            <pc:docMk/>
            <pc:sldMk cId="2439445076" sldId="265"/>
            <ac:spMk id="4" creationId="{B5B1E6E4-E032-4B22-AFAB-0180C2C2DC72}"/>
          </ac:spMkLst>
        </pc:spChg>
        <pc:spChg chg="add">
          <ac:chgData name="Monika B" userId="S::monikab@splpgebice.onmicrosoft.com::413cbb25-ad59-4c1d-8408-cceb8dea26f0" providerId="AD" clId="Web-{A96AA485-1CEC-4885-AAA8-BF7155C475D5}" dt="2020-04-20T20:19:06.463" v="275"/>
          <ac:spMkLst>
            <pc:docMk/>
            <pc:sldMk cId="2439445076" sldId="265"/>
            <ac:spMk id="6" creationId="{0D57E7FA-E8FC-45AC-868F-CDC8144939D6}"/>
          </ac:spMkLst>
        </pc:spChg>
        <pc:spChg chg="add">
          <ac:chgData name="Monika B" userId="S::monikab@splpgebice.onmicrosoft.com::413cbb25-ad59-4c1d-8408-cceb8dea26f0" providerId="AD" clId="Web-{A96AA485-1CEC-4885-AAA8-BF7155C475D5}" dt="2020-04-20T20:19:06.463" v="275"/>
          <ac:spMkLst>
            <pc:docMk/>
            <pc:sldMk cId="2439445076" sldId="265"/>
            <ac:spMk id="7" creationId="{727F3F19-5A4B-42AD-9A79-B8279086A6FC}"/>
          </ac:spMkLst>
        </pc:spChg>
        <pc:spChg chg="add">
          <ac:chgData name="Monika B" userId="S::monikab@splpgebice.onmicrosoft.com::413cbb25-ad59-4c1d-8408-cceb8dea26f0" providerId="AD" clId="Web-{A96AA485-1CEC-4885-AAA8-BF7155C475D5}" dt="2020-04-20T20:19:06.463" v="275"/>
          <ac:spMkLst>
            <pc:docMk/>
            <pc:sldMk cId="2439445076" sldId="265"/>
            <ac:spMk id="8" creationId="{8202C37C-3123-4850-965F-F823CD438B52}"/>
          </ac:spMkLst>
        </pc:spChg>
        <pc:spChg chg="add del">
          <ac:chgData name="Monika B" userId="S::monikab@splpgebice.onmicrosoft.com::413cbb25-ad59-4c1d-8408-cceb8dea26f0" providerId="AD" clId="Web-{A96AA485-1CEC-4885-AAA8-BF7155C475D5}" dt="2020-04-20T20:19:06.447" v="274"/>
          <ac:spMkLst>
            <pc:docMk/>
            <pc:sldMk cId="2439445076" sldId="265"/>
            <ac:spMk id="9" creationId="{0D57E7FA-E8FC-45AC-868F-CDC8144939D6}"/>
          </ac:spMkLst>
        </pc:spChg>
        <pc:spChg chg="add del">
          <ac:chgData name="Monika B" userId="S::monikab@splpgebice.onmicrosoft.com::413cbb25-ad59-4c1d-8408-cceb8dea26f0" providerId="AD" clId="Web-{A96AA485-1CEC-4885-AAA8-BF7155C475D5}" dt="2020-04-20T20:19:06.447" v="274"/>
          <ac:spMkLst>
            <pc:docMk/>
            <pc:sldMk cId="2439445076" sldId="265"/>
            <ac:spMk id="11" creationId="{727F3F19-5A4B-42AD-9A79-B8279086A6FC}"/>
          </ac:spMkLst>
        </pc:spChg>
        <pc:spChg chg="add del">
          <ac:chgData name="Monika B" userId="S::monikab@splpgebice.onmicrosoft.com::413cbb25-ad59-4c1d-8408-cceb8dea26f0" providerId="AD" clId="Web-{A96AA485-1CEC-4885-AAA8-BF7155C475D5}" dt="2020-04-20T20:19:06.447" v="274"/>
          <ac:spMkLst>
            <pc:docMk/>
            <pc:sldMk cId="2439445076" sldId="265"/>
            <ac:spMk id="13" creationId="{8202C37C-3123-4850-965F-F823CD438B52}"/>
          </ac:spMkLst>
        </pc:spChg>
        <pc:spChg chg="add">
          <ac:chgData name="Monika B" userId="S::monikab@splpgebice.onmicrosoft.com::413cbb25-ad59-4c1d-8408-cceb8dea26f0" providerId="AD" clId="Web-{A96AA485-1CEC-4885-AAA8-BF7155C475D5}" dt="2020-04-20T20:19:06.463" v="275"/>
          <ac:spMkLst>
            <pc:docMk/>
            <pc:sldMk cId="2439445076" sldId="265"/>
            <ac:spMk id="15" creationId="{9C7604DA-1A80-47FD-9F09-D72DC278D24B}"/>
          </ac:spMkLst>
        </pc:spChg>
        <pc:picChg chg="add mod">
          <ac:chgData name="Monika B" userId="S::monikab@splpgebice.onmicrosoft.com::413cbb25-ad59-4c1d-8408-cceb8dea26f0" providerId="AD" clId="Web-{A96AA485-1CEC-4885-AAA8-BF7155C475D5}" dt="2020-04-20T20:19:06.463" v="275"/>
          <ac:picMkLst>
            <pc:docMk/>
            <pc:sldMk cId="2439445076" sldId="265"/>
            <ac:picMk id="2" creationId="{8B5A2781-67AC-42DE-8FB5-95E89486E212}"/>
          </ac:picMkLst>
        </pc:picChg>
      </pc:sldChg>
    </pc:docChg>
  </pc:docChgLst>
  <pc:docChgLst>
    <pc:chgData name="Monika B" userId="S::monikab@splpgebice.onmicrosoft.com::413cbb25-ad59-4c1d-8408-cceb8dea26f0" providerId="AD" clId="Web-{6FDE0047-05F6-42F8-B60B-F97447913B5C}"/>
    <pc:docChg chg="addSld delSld modSld addMainMaster delMainMaster">
      <pc:chgData name="Monika B" userId="S::monikab@splpgebice.onmicrosoft.com::413cbb25-ad59-4c1d-8408-cceb8dea26f0" providerId="AD" clId="Web-{6FDE0047-05F6-42F8-B60B-F97447913B5C}" dt="2020-04-20T20:01:20.333" v="809" actId="14100"/>
      <pc:docMkLst>
        <pc:docMk/>
      </pc:docMkLst>
      <pc:sldChg chg="addSp modSp mod setBg modClrScheme setClrOvrMap chgLayout">
        <pc:chgData name="Monika B" userId="S::monikab@splpgebice.onmicrosoft.com::413cbb25-ad59-4c1d-8408-cceb8dea26f0" providerId="AD" clId="Web-{6FDE0047-05F6-42F8-B60B-F97447913B5C}" dt="2020-04-20T18:59:00.339" v="81"/>
        <pc:sldMkLst>
          <pc:docMk/>
          <pc:sldMk cId="650317164" sldId="256"/>
        </pc:sldMkLst>
        <pc:spChg chg="mod">
          <ac:chgData name="Monika B" userId="S::monikab@splpgebice.onmicrosoft.com::413cbb25-ad59-4c1d-8408-cceb8dea26f0" providerId="AD" clId="Web-{6FDE0047-05F6-42F8-B60B-F97447913B5C}" dt="2020-04-20T18:59:00.339" v="81"/>
          <ac:spMkLst>
            <pc:docMk/>
            <pc:sldMk cId="650317164" sldId="256"/>
            <ac:spMk id="2" creationId="{00000000-0000-0000-0000-000000000000}"/>
          </ac:spMkLst>
        </pc:spChg>
        <pc:spChg chg="mod">
          <ac:chgData name="Monika B" userId="S::monikab@splpgebice.onmicrosoft.com::413cbb25-ad59-4c1d-8408-cceb8dea26f0" providerId="AD" clId="Web-{6FDE0047-05F6-42F8-B60B-F97447913B5C}" dt="2020-04-20T18:59:00.339" v="81"/>
          <ac:spMkLst>
            <pc:docMk/>
            <pc:sldMk cId="650317164" sldId="256"/>
            <ac:spMk id="3" creationId="{00000000-0000-0000-0000-000000000000}"/>
          </ac:spMkLst>
        </pc:spChg>
        <pc:spChg chg="add">
          <ac:chgData name="Monika B" userId="S::monikab@splpgebice.onmicrosoft.com::413cbb25-ad59-4c1d-8408-cceb8dea26f0" providerId="AD" clId="Web-{6FDE0047-05F6-42F8-B60B-F97447913B5C}" dt="2020-04-20T18:59:00.339" v="81"/>
          <ac:spMkLst>
            <pc:docMk/>
            <pc:sldMk cId="650317164" sldId="256"/>
            <ac:spMk id="9" creationId="{D47766EE-4192-4B2D-A5A0-F60F9A5F743F}"/>
          </ac:spMkLst>
        </pc:spChg>
        <pc:spChg chg="add">
          <ac:chgData name="Monika B" userId="S::monikab@splpgebice.onmicrosoft.com::413cbb25-ad59-4c1d-8408-cceb8dea26f0" providerId="AD" clId="Web-{6FDE0047-05F6-42F8-B60B-F97447913B5C}" dt="2020-04-20T18:59:00.339" v="81"/>
          <ac:spMkLst>
            <pc:docMk/>
            <pc:sldMk cId="650317164" sldId="256"/>
            <ac:spMk id="11" creationId="{D6705569-F545-4F47-A260-A9202826EA20}"/>
          </ac:spMkLst>
        </pc:spChg>
        <pc:picChg chg="add">
          <ac:chgData name="Monika B" userId="S::monikab@splpgebice.onmicrosoft.com::413cbb25-ad59-4c1d-8408-cceb8dea26f0" providerId="AD" clId="Web-{6FDE0047-05F6-42F8-B60B-F97447913B5C}" dt="2020-04-20T18:59:00.339" v="81"/>
          <ac:picMkLst>
            <pc:docMk/>
            <pc:sldMk cId="650317164" sldId="256"/>
            <ac:picMk id="4" creationId="{61441AC6-46D1-4BDE-82CF-2407DA6C670E}"/>
          </ac:picMkLst>
        </pc:picChg>
      </pc:sldChg>
      <pc:sldChg chg="addSp delSp modSp new mod setBg">
        <pc:chgData name="Monika B" userId="S::monikab@splpgebice.onmicrosoft.com::413cbb25-ad59-4c1d-8408-cceb8dea26f0" providerId="AD" clId="Web-{6FDE0047-05F6-42F8-B60B-F97447913B5C}" dt="2020-04-20T19:22:47.026" v="328" actId="20577"/>
        <pc:sldMkLst>
          <pc:docMk/>
          <pc:sldMk cId="3560460865" sldId="257"/>
        </pc:sldMkLst>
        <pc:spChg chg="mod">
          <ac:chgData name="Monika B" userId="S::monikab@splpgebice.onmicrosoft.com::413cbb25-ad59-4c1d-8408-cceb8dea26f0" providerId="AD" clId="Web-{6FDE0047-05F6-42F8-B60B-F97447913B5C}" dt="2020-04-20T19:22:47.026" v="328" actId="20577"/>
          <ac:spMkLst>
            <pc:docMk/>
            <pc:sldMk cId="3560460865" sldId="257"/>
            <ac:spMk id="2" creationId="{139FDE5D-387F-4F68-B0FD-A3F2EAE161A6}"/>
          </ac:spMkLst>
        </pc:spChg>
        <pc:spChg chg="mod">
          <ac:chgData name="Monika B" userId="S::monikab@splpgebice.onmicrosoft.com::413cbb25-ad59-4c1d-8408-cceb8dea26f0" providerId="AD" clId="Web-{6FDE0047-05F6-42F8-B60B-F97447913B5C}" dt="2020-04-20T19:11:22.747" v="252" actId="20577"/>
          <ac:spMkLst>
            <pc:docMk/>
            <pc:sldMk cId="3560460865" sldId="257"/>
            <ac:spMk id="3" creationId="{A907B86F-3995-4E36-BE97-C0F676A4D947}"/>
          </ac:spMkLst>
        </pc:spChg>
        <pc:spChg chg="add del">
          <ac:chgData name="Monika B" userId="S::monikab@splpgebice.onmicrosoft.com::413cbb25-ad59-4c1d-8408-cceb8dea26f0" providerId="AD" clId="Web-{6FDE0047-05F6-42F8-B60B-F97447913B5C}" dt="2020-04-20T19:07:20.997" v="137"/>
          <ac:spMkLst>
            <pc:docMk/>
            <pc:sldMk cId="3560460865" sldId="257"/>
            <ac:spMk id="5" creationId="{0D57E7FA-E8FC-45AC-868F-CDC8144939D6}"/>
          </ac:spMkLst>
        </pc:spChg>
        <pc:spChg chg="add del">
          <ac:chgData name="Monika B" userId="S::monikab@splpgebice.onmicrosoft.com::413cbb25-ad59-4c1d-8408-cceb8dea26f0" providerId="AD" clId="Web-{6FDE0047-05F6-42F8-B60B-F97447913B5C}" dt="2020-04-20T19:07:20.997" v="137"/>
          <ac:spMkLst>
            <pc:docMk/>
            <pc:sldMk cId="3560460865" sldId="257"/>
            <ac:spMk id="6" creationId="{0C277D19-7DB2-4EB7-A9D7-94188998EBD1}"/>
          </ac:spMkLst>
        </pc:spChg>
        <pc:spChg chg="add del">
          <ac:chgData name="Monika B" userId="S::monikab@splpgebice.onmicrosoft.com::413cbb25-ad59-4c1d-8408-cceb8dea26f0" providerId="AD" clId="Web-{6FDE0047-05F6-42F8-B60B-F97447913B5C}" dt="2020-04-20T19:07:20.997" v="137"/>
          <ac:spMkLst>
            <pc:docMk/>
            <pc:sldMk cId="3560460865" sldId="257"/>
            <ac:spMk id="7" creationId="{EB197D2C-A33B-4345-BB16-C894ABA82F63}"/>
          </ac:spMkLst>
        </pc:spChg>
        <pc:spChg chg="add del">
          <ac:chgData name="Monika B" userId="S::monikab@splpgebice.onmicrosoft.com::413cbb25-ad59-4c1d-8408-cceb8dea26f0" providerId="AD" clId="Web-{6FDE0047-05F6-42F8-B60B-F97447913B5C}" dt="2020-04-20T19:07:04.433" v="135"/>
          <ac:spMkLst>
            <pc:docMk/>
            <pc:sldMk cId="3560460865" sldId="257"/>
            <ac:spMk id="8" creationId="{0D57E7FA-E8FC-45AC-868F-CDC8144939D6}"/>
          </ac:spMkLst>
        </pc:spChg>
        <pc:spChg chg="add del">
          <ac:chgData name="Monika B" userId="S::monikab@splpgebice.onmicrosoft.com::413cbb25-ad59-4c1d-8408-cceb8dea26f0" providerId="AD" clId="Web-{6FDE0047-05F6-42F8-B60B-F97447913B5C}" dt="2020-04-20T19:08:23.954" v="149"/>
          <ac:spMkLst>
            <pc:docMk/>
            <pc:sldMk cId="3560460865" sldId="257"/>
            <ac:spMk id="9" creationId="{0D57E7FA-E8FC-45AC-868F-CDC8144939D6}"/>
          </ac:spMkLst>
        </pc:spChg>
        <pc:spChg chg="add del">
          <ac:chgData name="Monika B" userId="S::monikab@splpgebice.onmicrosoft.com::413cbb25-ad59-4c1d-8408-cceb8dea26f0" providerId="AD" clId="Web-{6FDE0047-05F6-42F8-B60B-F97447913B5C}" dt="2020-04-20T19:07:04.433" v="135"/>
          <ac:spMkLst>
            <pc:docMk/>
            <pc:sldMk cId="3560460865" sldId="257"/>
            <ac:spMk id="10" creationId="{8A8E2B3D-9013-49DD-AD19-465E6B843E70}"/>
          </ac:spMkLst>
        </pc:spChg>
        <pc:spChg chg="add del">
          <ac:chgData name="Monika B" userId="S::monikab@splpgebice.onmicrosoft.com::413cbb25-ad59-4c1d-8408-cceb8dea26f0" providerId="AD" clId="Web-{6FDE0047-05F6-42F8-B60B-F97447913B5C}" dt="2020-04-20T19:08:23.954" v="149"/>
          <ac:spMkLst>
            <pc:docMk/>
            <pc:sldMk cId="3560460865" sldId="257"/>
            <ac:spMk id="11" creationId="{0C277D19-7DB2-4EB7-A9D7-94188998EBD1}"/>
          </ac:spMkLst>
        </pc:spChg>
        <pc:spChg chg="add del">
          <ac:chgData name="Monika B" userId="S::monikab@splpgebice.onmicrosoft.com::413cbb25-ad59-4c1d-8408-cceb8dea26f0" providerId="AD" clId="Web-{6FDE0047-05F6-42F8-B60B-F97447913B5C}" dt="2020-04-20T19:07:04.433" v="135"/>
          <ac:spMkLst>
            <pc:docMk/>
            <pc:sldMk cId="3560460865" sldId="257"/>
            <ac:spMk id="12" creationId="{9420F6C3-AAF3-4091-9B71-5FB534BD4970}"/>
          </ac:spMkLst>
        </pc:spChg>
        <pc:spChg chg="add del">
          <ac:chgData name="Monika B" userId="S::monikab@splpgebice.onmicrosoft.com::413cbb25-ad59-4c1d-8408-cceb8dea26f0" providerId="AD" clId="Web-{6FDE0047-05F6-42F8-B60B-F97447913B5C}" dt="2020-04-20T19:08:23.954" v="149"/>
          <ac:spMkLst>
            <pc:docMk/>
            <pc:sldMk cId="3560460865" sldId="257"/>
            <ac:spMk id="13" creationId="{EB197D2C-A33B-4345-BB16-C894ABA82F63}"/>
          </ac:spMkLst>
        </pc:spChg>
        <pc:spChg chg="add">
          <ac:chgData name="Monika B" userId="S::monikab@splpgebice.onmicrosoft.com::413cbb25-ad59-4c1d-8408-cceb8dea26f0" providerId="AD" clId="Web-{6FDE0047-05F6-42F8-B60B-F97447913B5C}" dt="2020-04-20T19:08:23.954" v="149"/>
          <ac:spMkLst>
            <pc:docMk/>
            <pc:sldMk cId="3560460865" sldId="257"/>
            <ac:spMk id="18" creationId="{0D57E7FA-E8FC-45AC-868F-CDC8144939D6}"/>
          </ac:spMkLst>
        </pc:spChg>
        <pc:spChg chg="add">
          <ac:chgData name="Monika B" userId="S::monikab@splpgebice.onmicrosoft.com::413cbb25-ad59-4c1d-8408-cceb8dea26f0" providerId="AD" clId="Web-{6FDE0047-05F6-42F8-B60B-F97447913B5C}" dt="2020-04-20T19:08:23.954" v="149"/>
          <ac:spMkLst>
            <pc:docMk/>
            <pc:sldMk cId="3560460865" sldId="257"/>
            <ac:spMk id="20" creationId="{3DF994C0-2A89-4EE7-A2E1-2D1BC34CE08F}"/>
          </ac:spMkLst>
        </pc:spChg>
        <pc:spChg chg="add">
          <ac:chgData name="Monika B" userId="S::monikab@splpgebice.onmicrosoft.com::413cbb25-ad59-4c1d-8408-cceb8dea26f0" providerId="AD" clId="Web-{6FDE0047-05F6-42F8-B60B-F97447913B5C}" dt="2020-04-20T19:08:23.954" v="149"/>
          <ac:spMkLst>
            <pc:docMk/>
            <pc:sldMk cId="3560460865" sldId="257"/>
            <ac:spMk id="22" creationId="{20E0B39D-28FB-41E0-999D-8298BDB0910D}"/>
          </ac:spMkLst>
        </pc:spChg>
      </pc:sldChg>
      <pc:sldChg chg="new del">
        <pc:chgData name="Monika B" userId="S::monikab@splpgebice.onmicrosoft.com::413cbb25-ad59-4c1d-8408-cceb8dea26f0" providerId="AD" clId="Web-{6FDE0047-05F6-42F8-B60B-F97447913B5C}" dt="2020-04-20T19:16:07.359" v="255"/>
        <pc:sldMkLst>
          <pc:docMk/>
          <pc:sldMk cId="1243285189" sldId="258"/>
        </pc:sldMkLst>
      </pc:sldChg>
      <pc:sldChg chg="addSp delSp modSp new">
        <pc:chgData name="Monika B" userId="S::monikab@splpgebice.onmicrosoft.com::413cbb25-ad59-4c1d-8408-cceb8dea26f0" providerId="AD" clId="Web-{6FDE0047-05F6-42F8-B60B-F97447913B5C}" dt="2020-04-20T19:20:48.487" v="277" actId="1076"/>
        <pc:sldMkLst>
          <pc:docMk/>
          <pc:sldMk cId="1729851575" sldId="258"/>
        </pc:sldMkLst>
        <pc:spChg chg="del">
          <ac:chgData name="Monika B" userId="S::monikab@splpgebice.onmicrosoft.com::413cbb25-ad59-4c1d-8408-cceb8dea26f0" providerId="AD" clId="Web-{6FDE0047-05F6-42F8-B60B-F97447913B5C}" dt="2020-04-20T19:16:52.253" v="257"/>
          <ac:spMkLst>
            <pc:docMk/>
            <pc:sldMk cId="1729851575" sldId="258"/>
            <ac:spMk id="3" creationId="{69448D3A-A452-4704-A3B8-9E9989BF67B5}"/>
          </ac:spMkLst>
        </pc:spChg>
        <pc:picChg chg="add mod ord">
          <ac:chgData name="Monika B" userId="S::monikab@splpgebice.onmicrosoft.com::413cbb25-ad59-4c1d-8408-cceb8dea26f0" providerId="AD" clId="Web-{6FDE0047-05F6-42F8-B60B-F97447913B5C}" dt="2020-04-20T19:20:48.487" v="277" actId="1076"/>
          <ac:picMkLst>
            <pc:docMk/>
            <pc:sldMk cId="1729851575" sldId="258"/>
            <ac:picMk id="5" creationId="{BBCFE224-733B-4A4D-AB11-F6932A694C19}"/>
          </ac:picMkLst>
        </pc:picChg>
        <pc:picChg chg="add mod">
          <ac:chgData name="Monika B" userId="S::monikab@splpgebice.onmicrosoft.com::413cbb25-ad59-4c1d-8408-cceb8dea26f0" providerId="AD" clId="Web-{6FDE0047-05F6-42F8-B60B-F97447913B5C}" dt="2020-04-20T19:18:25.243" v="265" actId="1076"/>
          <ac:picMkLst>
            <pc:docMk/>
            <pc:sldMk cId="1729851575" sldId="258"/>
            <ac:picMk id="7" creationId="{9A9FA3DB-42C2-41B6-AEEB-1A0BED6B9FCE}"/>
          </ac:picMkLst>
        </pc:picChg>
        <pc:picChg chg="add mod">
          <ac:chgData name="Monika B" userId="S::monikab@splpgebice.onmicrosoft.com::413cbb25-ad59-4c1d-8408-cceb8dea26f0" providerId="AD" clId="Web-{6FDE0047-05F6-42F8-B60B-F97447913B5C}" dt="2020-04-20T19:20:21.157" v="275" actId="1076"/>
          <ac:picMkLst>
            <pc:docMk/>
            <pc:sldMk cId="1729851575" sldId="258"/>
            <ac:picMk id="9" creationId="{18358009-4742-46B9-A334-DD65726ED7C4}"/>
          </ac:picMkLst>
        </pc:picChg>
      </pc:sldChg>
      <pc:sldChg chg="addSp modSp new mod setBg">
        <pc:chgData name="Monika B" userId="S::monikab@splpgebice.onmicrosoft.com::413cbb25-ad59-4c1d-8408-cceb8dea26f0" providerId="AD" clId="Web-{6FDE0047-05F6-42F8-B60B-F97447913B5C}" dt="2020-04-20T19:28:51.612" v="373" actId="20577"/>
        <pc:sldMkLst>
          <pc:docMk/>
          <pc:sldMk cId="4059630188" sldId="259"/>
        </pc:sldMkLst>
        <pc:spChg chg="mod">
          <ac:chgData name="Monika B" userId="S::monikab@splpgebice.onmicrosoft.com::413cbb25-ad59-4c1d-8408-cceb8dea26f0" providerId="AD" clId="Web-{6FDE0047-05F6-42F8-B60B-F97447913B5C}" dt="2020-04-20T19:24:33.861" v="335"/>
          <ac:spMkLst>
            <pc:docMk/>
            <pc:sldMk cId="4059630188" sldId="259"/>
            <ac:spMk id="2" creationId="{B1D745F2-56EF-4018-9E69-DDD2A84452FC}"/>
          </ac:spMkLst>
        </pc:spChg>
        <pc:spChg chg="mod">
          <ac:chgData name="Monika B" userId="S::monikab@splpgebice.onmicrosoft.com::413cbb25-ad59-4c1d-8408-cceb8dea26f0" providerId="AD" clId="Web-{6FDE0047-05F6-42F8-B60B-F97447913B5C}" dt="2020-04-20T19:28:51.612" v="373" actId="20577"/>
          <ac:spMkLst>
            <pc:docMk/>
            <pc:sldMk cId="4059630188" sldId="259"/>
            <ac:spMk id="3" creationId="{4E7EE5F6-264D-4EBA-89A0-D356135D6A9F}"/>
          </ac:spMkLst>
        </pc:spChg>
        <pc:spChg chg="add">
          <ac:chgData name="Monika B" userId="S::monikab@splpgebice.onmicrosoft.com::413cbb25-ad59-4c1d-8408-cceb8dea26f0" providerId="AD" clId="Web-{6FDE0047-05F6-42F8-B60B-F97447913B5C}" dt="2020-04-20T19:24:33.861" v="335"/>
          <ac:spMkLst>
            <pc:docMk/>
            <pc:sldMk cId="4059630188" sldId="259"/>
            <ac:spMk id="8" creationId="{3DF994C0-2A89-4EE7-A2E1-2D1BC34CE08F}"/>
          </ac:spMkLst>
        </pc:spChg>
        <pc:spChg chg="add">
          <ac:chgData name="Monika B" userId="S::monikab@splpgebice.onmicrosoft.com::413cbb25-ad59-4c1d-8408-cceb8dea26f0" providerId="AD" clId="Web-{6FDE0047-05F6-42F8-B60B-F97447913B5C}" dt="2020-04-20T19:24:33.861" v="335"/>
          <ac:spMkLst>
            <pc:docMk/>
            <pc:sldMk cId="4059630188" sldId="259"/>
            <ac:spMk id="10" creationId="{20E0B39D-28FB-41E0-999D-8298BDB0910D}"/>
          </ac:spMkLst>
        </pc:spChg>
      </pc:sldChg>
      <pc:sldChg chg="addSp modSp new mod setBg">
        <pc:chgData name="Monika B" userId="S::monikab@splpgebice.onmicrosoft.com::413cbb25-ad59-4c1d-8408-cceb8dea26f0" providerId="AD" clId="Web-{6FDE0047-05F6-42F8-B60B-F97447913B5C}" dt="2020-04-20T19:33:13.583" v="483"/>
        <pc:sldMkLst>
          <pc:docMk/>
          <pc:sldMk cId="1302895355" sldId="260"/>
        </pc:sldMkLst>
        <pc:spChg chg="add mod">
          <ac:chgData name="Monika B" userId="S::monikab@splpgebice.onmicrosoft.com::413cbb25-ad59-4c1d-8408-cceb8dea26f0" providerId="AD" clId="Web-{6FDE0047-05F6-42F8-B60B-F97447913B5C}" dt="2020-04-20T19:33:13.583" v="483"/>
          <ac:spMkLst>
            <pc:docMk/>
            <pc:sldMk cId="1302895355" sldId="260"/>
            <ac:spMk id="4" creationId="{C45A4002-263A-476D-B583-669EE41594F6}"/>
          </ac:spMkLst>
        </pc:spChg>
        <pc:spChg chg="add">
          <ac:chgData name="Monika B" userId="S::monikab@splpgebice.onmicrosoft.com::413cbb25-ad59-4c1d-8408-cceb8dea26f0" providerId="AD" clId="Web-{6FDE0047-05F6-42F8-B60B-F97447913B5C}" dt="2020-04-20T19:33:13.583" v="483"/>
          <ac:spMkLst>
            <pc:docMk/>
            <pc:sldMk cId="1302895355" sldId="260"/>
            <ac:spMk id="9" creationId="{0D57E7FA-E8FC-45AC-868F-CDC8144939D6}"/>
          </ac:spMkLst>
        </pc:spChg>
        <pc:spChg chg="add">
          <ac:chgData name="Monika B" userId="S::monikab@splpgebice.onmicrosoft.com::413cbb25-ad59-4c1d-8408-cceb8dea26f0" providerId="AD" clId="Web-{6FDE0047-05F6-42F8-B60B-F97447913B5C}" dt="2020-04-20T19:33:13.583" v="483"/>
          <ac:spMkLst>
            <pc:docMk/>
            <pc:sldMk cId="1302895355" sldId="260"/>
            <ac:spMk id="11" creationId="{9C867835-A917-4A2B-8424-3AFAF7436395}"/>
          </ac:spMkLst>
        </pc:spChg>
        <pc:spChg chg="add">
          <ac:chgData name="Monika B" userId="S::monikab@splpgebice.onmicrosoft.com::413cbb25-ad59-4c1d-8408-cceb8dea26f0" providerId="AD" clId="Web-{6FDE0047-05F6-42F8-B60B-F97447913B5C}" dt="2020-04-20T19:33:13.583" v="483"/>
          <ac:spMkLst>
            <pc:docMk/>
            <pc:sldMk cId="1302895355" sldId="260"/>
            <ac:spMk id="13" creationId="{EED8D03E-F375-4E67-B932-FF9B007BB420}"/>
          </ac:spMkLst>
        </pc:spChg>
        <pc:picChg chg="add mod ord">
          <ac:chgData name="Monika B" userId="S::monikab@splpgebice.onmicrosoft.com::413cbb25-ad59-4c1d-8408-cceb8dea26f0" providerId="AD" clId="Web-{6FDE0047-05F6-42F8-B60B-F97447913B5C}" dt="2020-04-20T19:33:13.583" v="483"/>
          <ac:picMkLst>
            <pc:docMk/>
            <pc:sldMk cId="1302895355" sldId="260"/>
            <ac:picMk id="2" creationId="{CD61B84C-F996-46A9-927B-182A126F4F05}"/>
          </ac:picMkLst>
        </pc:picChg>
      </pc:sldChg>
      <pc:sldChg chg="addSp delSp modSp new">
        <pc:chgData name="Monika B" userId="S::monikab@splpgebice.onmicrosoft.com::413cbb25-ad59-4c1d-8408-cceb8dea26f0" providerId="AD" clId="Web-{6FDE0047-05F6-42F8-B60B-F97447913B5C}" dt="2020-04-20T19:42:13.212" v="618" actId="14100"/>
        <pc:sldMkLst>
          <pc:docMk/>
          <pc:sldMk cId="591744304" sldId="261"/>
        </pc:sldMkLst>
        <pc:spChg chg="add mod">
          <ac:chgData name="Monika B" userId="S::monikab@splpgebice.onmicrosoft.com::413cbb25-ad59-4c1d-8408-cceb8dea26f0" providerId="AD" clId="Web-{6FDE0047-05F6-42F8-B60B-F97447913B5C}" dt="2020-04-20T19:42:06.071" v="616" actId="14100"/>
          <ac:spMkLst>
            <pc:docMk/>
            <pc:sldMk cId="591744304" sldId="261"/>
            <ac:spMk id="4" creationId="{735A87B8-7327-486B-A410-B0565A19DD92}"/>
          </ac:spMkLst>
        </pc:spChg>
        <pc:spChg chg="add mod">
          <ac:chgData name="Monika B" userId="S::monikab@splpgebice.onmicrosoft.com::413cbb25-ad59-4c1d-8408-cceb8dea26f0" providerId="AD" clId="Web-{6FDE0047-05F6-42F8-B60B-F97447913B5C}" dt="2020-04-20T19:38:44.276" v="531" actId="14100"/>
          <ac:spMkLst>
            <pc:docMk/>
            <pc:sldMk cId="591744304" sldId="261"/>
            <ac:spMk id="5" creationId="{0E2932A7-4643-4EA9-8D4D-8F52EB32951D}"/>
          </ac:spMkLst>
        </pc:spChg>
        <pc:spChg chg="add del mod">
          <ac:chgData name="Monika B" userId="S::monikab@splpgebice.onmicrosoft.com::413cbb25-ad59-4c1d-8408-cceb8dea26f0" providerId="AD" clId="Web-{6FDE0047-05F6-42F8-B60B-F97447913B5C}" dt="2020-04-20T19:38:06.227" v="523"/>
          <ac:spMkLst>
            <pc:docMk/>
            <pc:sldMk cId="591744304" sldId="261"/>
            <ac:spMk id="6" creationId="{2BD56C0C-E1C8-4D4E-AB10-BAE742398CDB}"/>
          </ac:spMkLst>
        </pc:spChg>
        <pc:spChg chg="add del">
          <ac:chgData name="Monika B" userId="S::monikab@splpgebice.onmicrosoft.com::413cbb25-ad59-4c1d-8408-cceb8dea26f0" providerId="AD" clId="Web-{6FDE0047-05F6-42F8-B60B-F97447913B5C}" dt="2020-04-20T19:37:31.521" v="495"/>
          <ac:spMkLst>
            <pc:docMk/>
            <pc:sldMk cId="591744304" sldId="261"/>
            <ac:spMk id="7" creationId="{06964ED6-6E46-489E-8AD6-502DD22CF6F4}"/>
          </ac:spMkLst>
        </pc:spChg>
        <pc:spChg chg="add mod">
          <ac:chgData name="Monika B" userId="S::monikab@splpgebice.onmicrosoft.com::413cbb25-ad59-4c1d-8408-cceb8dea26f0" providerId="AD" clId="Web-{6FDE0047-05F6-42F8-B60B-F97447913B5C}" dt="2020-04-20T19:38:03.195" v="520" actId="20577"/>
          <ac:spMkLst>
            <pc:docMk/>
            <pc:sldMk cId="591744304" sldId="261"/>
            <ac:spMk id="8" creationId="{DAE7A656-F0E4-4FAE-B74C-5FE9AB049BC5}"/>
          </ac:spMkLst>
        </pc:spChg>
        <pc:spChg chg="add del mod">
          <ac:chgData name="Monika B" userId="S::monikab@splpgebice.onmicrosoft.com::413cbb25-ad59-4c1d-8408-cceb8dea26f0" providerId="AD" clId="Web-{6FDE0047-05F6-42F8-B60B-F97447913B5C}" dt="2020-04-20T19:37:56.914" v="519"/>
          <ac:spMkLst>
            <pc:docMk/>
            <pc:sldMk cId="591744304" sldId="261"/>
            <ac:spMk id="9" creationId="{B944AF7A-363D-42DA-9C40-4D42DE594656}"/>
          </ac:spMkLst>
        </pc:spChg>
        <pc:spChg chg="add del">
          <ac:chgData name="Monika B" userId="S::monikab@splpgebice.onmicrosoft.com::413cbb25-ad59-4c1d-8408-cceb8dea26f0" providerId="AD" clId="Web-{6FDE0047-05F6-42F8-B60B-F97447913B5C}" dt="2020-04-20T19:37:34.459" v="496"/>
          <ac:spMkLst>
            <pc:docMk/>
            <pc:sldMk cId="591744304" sldId="261"/>
            <ac:spMk id="10" creationId="{B282E51E-AAC2-4570-A494-2B52C5C9836A}"/>
          </ac:spMkLst>
        </pc:spChg>
        <pc:picChg chg="add mod">
          <ac:chgData name="Monika B" userId="S::monikab@splpgebice.onmicrosoft.com::413cbb25-ad59-4c1d-8408-cceb8dea26f0" providerId="AD" clId="Web-{6FDE0047-05F6-42F8-B60B-F97447913B5C}" dt="2020-04-20T19:42:13.212" v="618" actId="14100"/>
          <ac:picMkLst>
            <pc:docMk/>
            <pc:sldMk cId="591744304" sldId="261"/>
            <ac:picMk id="2" creationId="{87EADB74-44C7-4C80-AA93-A6C7C2193AF9}"/>
          </ac:picMkLst>
        </pc:picChg>
      </pc:sldChg>
      <pc:sldChg chg="addSp modSp new">
        <pc:chgData name="Monika B" userId="S::monikab@splpgebice.onmicrosoft.com::413cbb25-ad59-4c1d-8408-cceb8dea26f0" providerId="AD" clId="Web-{6FDE0047-05F6-42F8-B60B-F97447913B5C}" dt="2020-04-20T19:51:08.872" v="748" actId="14100"/>
        <pc:sldMkLst>
          <pc:docMk/>
          <pc:sldMk cId="3668464167" sldId="262"/>
        </pc:sldMkLst>
        <pc:spChg chg="add mod">
          <ac:chgData name="Monika B" userId="S::monikab@splpgebice.onmicrosoft.com::413cbb25-ad59-4c1d-8408-cceb8dea26f0" providerId="AD" clId="Web-{6FDE0047-05F6-42F8-B60B-F97447913B5C}" dt="2020-04-20T19:49:19.489" v="686" actId="14100"/>
          <ac:spMkLst>
            <pc:docMk/>
            <pc:sldMk cId="3668464167" sldId="262"/>
            <ac:spMk id="8" creationId="{572C66DF-9D2C-4935-915E-3166415B9348}"/>
          </ac:spMkLst>
        </pc:spChg>
        <pc:spChg chg="add mod">
          <ac:chgData name="Monika B" userId="S::monikab@splpgebice.onmicrosoft.com::413cbb25-ad59-4c1d-8408-cceb8dea26f0" providerId="AD" clId="Web-{6FDE0047-05F6-42F8-B60B-F97447913B5C}" dt="2020-04-20T19:50:16.618" v="699" actId="20577"/>
          <ac:spMkLst>
            <pc:docMk/>
            <pc:sldMk cId="3668464167" sldId="262"/>
            <ac:spMk id="9" creationId="{4B410617-5305-44E9-8F91-AB38579D5FF0}"/>
          </ac:spMkLst>
        </pc:spChg>
        <pc:spChg chg="add mod">
          <ac:chgData name="Monika B" userId="S::monikab@splpgebice.onmicrosoft.com::413cbb25-ad59-4c1d-8408-cceb8dea26f0" providerId="AD" clId="Web-{6FDE0047-05F6-42F8-B60B-F97447913B5C}" dt="2020-04-20T19:51:08.872" v="748" actId="14100"/>
          <ac:spMkLst>
            <pc:docMk/>
            <pc:sldMk cId="3668464167" sldId="262"/>
            <ac:spMk id="10" creationId="{410E3FA5-FA33-4B6C-AAB1-02AA54BA9069}"/>
          </ac:spMkLst>
        </pc:spChg>
        <pc:picChg chg="add mod">
          <ac:chgData name="Monika B" userId="S::monikab@splpgebice.onmicrosoft.com::413cbb25-ad59-4c1d-8408-cceb8dea26f0" providerId="AD" clId="Web-{6FDE0047-05F6-42F8-B60B-F97447913B5C}" dt="2020-04-20T19:47:34.686" v="627" actId="14100"/>
          <ac:picMkLst>
            <pc:docMk/>
            <pc:sldMk cId="3668464167" sldId="262"/>
            <ac:picMk id="2" creationId="{13F8C00A-44A1-48BD-8FED-019E78B670CD}"/>
          </ac:picMkLst>
        </pc:picChg>
        <pc:picChg chg="add mod">
          <ac:chgData name="Monika B" userId="S::monikab@splpgebice.onmicrosoft.com::413cbb25-ad59-4c1d-8408-cceb8dea26f0" providerId="AD" clId="Web-{6FDE0047-05F6-42F8-B60B-F97447913B5C}" dt="2020-04-20T19:47:34.873" v="628" actId="14100"/>
          <ac:picMkLst>
            <pc:docMk/>
            <pc:sldMk cId="3668464167" sldId="262"/>
            <ac:picMk id="4" creationId="{EB3622E8-5117-497B-960D-A68C3F256363}"/>
          </ac:picMkLst>
        </pc:picChg>
        <pc:picChg chg="add mod">
          <ac:chgData name="Monika B" userId="S::monikab@splpgebice.onmicrosoft.com::413cbb25-ad59-4c1d-8408-cceb8dea26f0" providerId="AD" clId="Web-{6FDE0047-05F6-42F8-B60B-F97447913B5C}" dt="2020-04-20T19:47:19.325" v="625" actId="14100"/>
          <ac:picMkLst>
            <pc:docMk/>
            <pc:sldMk cId="3668464167" sldId="262"/>
            <ac:picMk id="6" creationId="{7B60C563-EAD7-4BC2-A44C-9390818E2F8C}"/>
          </ac:picMkLst>
        </pc:picChg>
      </pc:sldChg>
      <pc:sldChg chg="addSp delSp modSp new mod setBg">
        <pc:chgData name="Monika B" userId="S::monikab@splpgebice.onmicrosoft.com::413cbb25-ad59-4c1d-8408-cceb8dea26f0" providerId="AD" clId="Web-{6FDE0047-05F6-42F8-B60B-F97447913B5C}" dt="2020-04-20T19:55:21.951" v="798" actId="14100"/>
        <pc:sldMkLst>
          <pc:docMk/>
          <pc:sldMk cId="4263811593" sldId="263"/>
        </pc:sldMkLst>
        <pc:spChg chg="mod">
          <ac:chgData name="Monika B" userId="S::monikab@splpgebice.onmicrosoft.com::413cbb25-ad59-4c1d-8408-cceb8dea26f0" providerId="AD" clId="Web-{6FDE0047-05F6-42F8-B60B-F97447913B5C}" dt="2020-04-20T19:54:56.465" v="792"/>
          <ac:spMkLst>
            <pc:docMk/>
            <pc:sldMk cId="4263811593" sldId="263"/>
            <ac:spMk id="2" creationId="{91D426AC-E9B4-42CA-A7B2-992FC6F054FD}"/>
          </ac:spMkLst>
        </pc:spChg>
        <pc:spChg chg="add del">
          <ac:chgData name="Monika B" userId="S::monikab@splpgebice.onmicrosoft.com::413cbb25-ad59-4c1d-8408-cceb8dea26f0" providerId="AD" clId="Web-{6FDE0047-05F6-42F8-B60B-F97447913B5C}" dt="2020-04-20T19:54:56.465" v="792"/>
          <ac:spMkLst>
            <pc:docMk/>
            <pc:sldMk cId="4263811593" sldId="263"/>
            <ac:spMk id="3" creationId="{26938A1C-C957-4E01-8EAC-E03006649A28}"/>
          </ac:spMkLst>
        </pc:spChg>
        <pc:spChg chg="mod">
          <ac:chgData name="Monika B" userId="S::monikab@splpgebice.onmicrosoft.com::413cbb25-ad59-4c1d-8408-cceb8dea26f0" providerId="AD" clId="Web-{6FDE0047-05F6-42F8-B60B-F97447913B5C}" dt="2020-04-20T19:54:56.465" v="792"/>
          <ac:spMkLst>
            <pc:docMk/>
            <pc:sldMk cId="4263811593" sldId="263"/>
            <ac:spMk id="4" creationId="{AD7CEA1A-D79D-46EA-8774-585BDE164FD1}"/>
          </ac:spMkLst>
        </pc:spChg>
        <pc:spChg chg="add mod">
          <ac:chgData name="Monika B" userId="S::monikab@splpgebice.onmicrosoft.com::413cbb25-ad59-4c1d-8408-cceb8dea26f0" providerId="AD" clId="Web-{6FDE0047-05F6-42F8-B60B-F97447913B5C}" dt="2020-04-20T19:55:21.951" v="798" actId="14100"/>
          <ac:spMkLst>
            <pc:docMk/>
            <pc:sldMk cId="4263811593" sldId="263"/>
            <ac:spMk id="5" creationId="{18BBDD46-9306-46F2-B90D-E1772A62DA87}"/>
          </ac:spMkLst>
        </pc:spChg>
        <pc:spChg chg="add del">
          <ac:chgData name="Monika B" userId="S::monikab@splpgebice.onmicrosoft.com::413cbb25-ad59-4c1d-8408-cceb8dea26f0" providerId="AD" clId="Web-{6FDE0047-05F6-42F8-B60B-F97447913B5C}" dt="2020-04-20T19:54:56.465" v="792"/>
          <ac:spMkLst>
            <pc:docMk/>
            <pc:sldMk cId="4263811593" sldId="263"/>
            <ac:spMk id="9" creationId="{0D57E7FA-E8FC-45AC-868F-CDC8144939D6}"/>
          </ac:spMkLst>
        </pc:spChg>
        <pc:spChg chg="add del">
          <ac:chgData name="Monika B" userId="S::monikab@splpgebice.onmicrosoft.com::413cbb25-ad59-4c1d-8408-cceb8dea26f0" providerId="AD" clId="Web-{6FDE0047-05F6-42F8-B60B-F97447913B5C}" dt="2020-04-20T19:54:56.465" v="792"/>
          <ac:spMkLst>
            <pc:docMk/>
            <pc:sldMk cId="4263811593" sldId="263"/>
            <ac:spMk id="11" creationId="{0C277D19-7DB2-4EB7-A9D7-94188998EBD1}"/>
          </ac:spMkLst>
        </pc:spChg>
        <pc:spChg chg="add del">
          <ac:chgData name="Monika B" userId="S::monikab@splpgebice.onmicrosoft.com::413cbb25-ad59-4c1d-8408-cceb8dea26f0" providerId="AD" clId="Web-{6FDE0047-05F6-42F8-B60B-F97447913B5C}" dt="2020-04-20T19:54:56.465" v="792"/>
          <ac:spMkLst>
            <pc:docMk/>
            <pc:sldMk cId="4263811593" sldId="263"/>
            <ac:spMk id="13" creationId="{EB197D2C-A33B-4345-BB16-C894ABA82F63}"/>
          </ac:spMkLst>
        </pc:spChg>
      </pc:sldChg>
      <pc:sldChg chg="addSp modSp new">
        <pc:chgData name="Monika B" userId="S::monikab@splpgebice.onmicrosoft.com::413cbb25-ad59-4c1d-8408-cceb8dea26f0" providerId="AD" clId="Web-{6FDE0047-05F6-42F8-B60B-F97447913B5C}" dt="2020-04-20T20:01:20.333" v="809" actId="14100"/>
        <pc:sldMkLst>
          <pc:docMk/>
          <pc:sldMk cId="2285703377" sldId="264"/>
        </pc:sldMkLst>
        <pc:picChg chg="add mod">
          <ac:chgData name="Monika B" userId="S::monikab@splpgebice.onmicrosoft.com::413cbb25-ad59-4c1d-8408-cceb8dea26f0" providerId="AD" clId="Web-{6FDE0047-05F6-42F8-B60B-F97447913B5C}" dt="2020-04-20T20:01:20.193" v="807" actId="14100"/>
          <ac:picMkLst>
            <pc:docMk/>
            <pc:sldMk cId="2285703377" sldId="264"/>
            <ac:picMk id="2" creationId="{91B0425D-7CDB-4A0F-8FF3-32A652A5C76D}"/>
          </ac:picMkLst>
        </pc:picChg>
        <pc:picChg chg="add mod">
          <ac:chgData name="Monika B" userId="S::monikab@splpgebice.onmicrosoft.com::413cbb25-ad59-4c1d-8408-cceb8dea26f0" providerId="AD" clId="Web-{6FDE0047-05F6-42F8-B60B-F97447913B5C}" dt="2020-04-20T20:01:20.333" v="809" actId="14100"/>
          <ac:picMkLst>
            <pc:docMk/>
            <pc:sldMk cId="2285703377" sldId="264"/>
            <ac:picMk id="4" creationId="{F8F2425D-723B-49BB-A35C-38C4754D7944}"/>
          </ac:picMkLst>
        </pc:picChg>
        <pc:picChg chg="add mod">
          <ac:chgData name="Monika B" userId="S::monikab@splpgebice.onmicrosoft.com::413cbb25-ad59-4c1d-8408-cceb8dea26f0" providerId="AD" clId="Web-{6FDE0047-05F6-42F8-B60B-F97447913B5C}" dt="2020-04-20T20:01:20.036" v="805" actId="1076"/>
          <ac:picMkLst>
            <pc:docMk/>
            <pc:sldMk cId="2285703377" sldId="264"/>
            <ac:picMk id="6" creationId="{944798BC-9E53-4CA3-8363-BF1E1A22486D}"/>
          </ac:picMkLst>
        </pc:picChg>
      </pc:sldChg>
      <pc:sldMasterChg chg="del delSldLayout">
        <pc:chgData name="Monika B" userId="S::monikab@splpgebice.onmicrosoft.com::413cbb25-ad59-4c1d-8408-cceb8dea26f0" providerId="AD" clId="Web-{6FDE0047-05F6-42F8-B60B-F97447913B5C}" dt="2020-04-20T18:59:00.339" v="81"/>
        <pc:sldMasterMkLst>
          <pc:docMk/>
          <pc:sldMasterMk cId="3926633689" sldId="2147483648"/>
        </pc:sldMasterMkLst>
        <pc:sldLayoutChg chg="del">
          <pc:chgData name="Monika B" userId="S::monikab@splpgebice.onmicrosoft.com::413cbb25-ad59-4c1d-8408-cceb8dea26f0" providerId="AD" clId="Web-{6FDE0047-05F6-42F8-B60B-F97447913B5C}" dt="2020-04-20T18:59:00.339" v="81"/>
          <pc:sldLayoutMkLst>
            <pc:docMk/>
            <pc:sldMasterMk cId="3926633689" sldId="2147483648"/>
            <pc:sldLayoutMk cId="3391757436" sldId="2147483649"/>
          </pc:sldLayoutMkLst>
        </pc:sldLayoutChg>
        <pc:sldLayoutChg chg="del">
          <pc:chgData name="Monika B" userId="S::monikab@splpgebice.onmicrosoft.com::413cbb25-ad59-4c1d-8408-cceb8dea26f0" providerId="AD" clId="Web-{6FDE0047-05F6-42F8-B60B-F97447913B5C}" dt="2020-04-20T18:59:00.339" v="81"/>
          <pc:sldLayoutMkLst>
            <pc:docMk/>
            <pc:sldMasterMk cId="3926633689" sldId="2147483648"/>
            <pc:sldLayoutMk cId="967380084" sldId="2147483650"/>
          </pc:sldLayoutMkLst>
        </pc:sldLayoutChg>
        <pc:sldLayoutChg chg="del">
          <pc:chgData name="Monika B" userId="S::monikab@splpgebice.onmicrosoft.com::413cbb25-ad59-4c1d-8408-cceb8dea26f0" providerId="AD" clId="Web-{6FDE0047-05F6-42F8-B60B-F97447913B5C}" dt="2020-04-20T18:59:00.339" v="81"/>
          <pc:sldLayoutMkLst>
            <pc:docMk/>
            <pc:sldMasterMk cId="3926633689" sldId="2147483648"/>
            <pc:sldLayoutMk cId="13234121" sldId="2147483651"/>
          </pc:sldLayoutMkLst>
        </pc:sldLayoutChg>
        <pc:sldLayoutChg chg="del">
          <pc:chgData name="Monika B" userId="S::monikab@splpgebice.onmicrosoft.com::413cbb25-ad59-4c1d-8408-cceb8dea26f0" providerId="AD" clId="Web-{6FDE0047-05F6-42F8-B60B-F97447913B5C}" dt="2020-04-20T18:59:00.339" v="81"/>
          <pc:sldLayoutMkLst>
            <pc:docMk/>
            <pc:sldMasterMk cId="3926633689" sldId="2147483648"/>
            <pc:sldLayoutMk cId="3883036252" sldId="2147483652"/>
          </pc:sldLayoutMkLst>
        </pc:sldLayoutChg>
        <pc:sldLayoutChg chg="del">
          <pc:chgData name="Monika B" userId="S::monikab@splpgebice.onmicrosoft.com::413cbb25-ad59-4c1d-8408-cceb8dea26f0" providerId="AD" clId="Web-{6FDE0047-05F6-42F8-B60B-F97447913B5C}" dt="2020-04-20T18:59:00.339" v="81"/>
          <pc:sldLayoutMkLst>
            <pc:docMk/>
            <pc:sldMasterMk cId="3926633689" sldId="2147483648"/>
            <pc:sldLayoutMk cId="961808292" sldId="2147483653"/>
          </pc:sldLayoutMkLst>
        </pc:sldLayoutChg>
        <pc:sldLayoutChg chg="del">
          <pc:chgData name="Monika B" userId="S::monikab@splpgebice.onmicrosoft.com::413cbb25-ad59-4c1d-8408-cceb8dea26f0" providerId="AD" clId="Web-{6FDE0047-05F6-42F8-B60B-F97447913B5C}" dt="2020-04-20T18:59:00.339" v="81"/>
          <pc:sldLayoutMkLst>
            <pc:docMk/>
            <pc:sldMasterMk cId="3926633689" sldId="2147483648"/>
            <pc:sldLayoutMk cId="1544797292" sldId="2147483654"/>
          </pc:sldLayoutMkLst>
        </pc:sldLayoutChg>
        <pc:sldLayoutChg chg="del">
          <pc:chgData name="Monika B" userId="S::monikab@splpgebice.onmicrosoft.com::413cbb25-ad59-4c1d-8408-cceb8dea26f0" providerId="AD" clId="Web-{6FDE0047-05F6-42F8-B60B-F97447913B5C}" dt="2020-04-20T18:59:00.339" v="81"/>
          <pc:sldLayoutMkLst>
            <pc:docMk/>
            <pc:sldMasterMk cId="3926633689" sldId="2147483648"/>
            <pc:sldLayoutMk cId="1850839136" sldId="2147483655"/>
          </pc:sldLayoutMkLst>
        </pc:sldLayoutChg>
        <pc:sldLayoutChg chg="del">
          <pc:chgData name="Monika B" userId="S::monikab@splpgebice.onmicrosoft.com::413cbb25-ad59-4c1d-8408-cceb8dea26f0" providerId="AD" clId="Web-{6FDE0047-05F6-42F8-B60B-F97447913B5C}" dt="2020-04-20T18:59:00.339" v="81"/>
          <pc:sldLayoutMkLst>
            <pc:docMk/>
            <pc:sldMasterMk cId="3926633689" sldId="2147483648"/>
            <pc:sldLayoutMk cId="2715530444" sldId="2147483656"/>
          </pc:sldLayoutMkLst>
        </pc:sldLayoutChg>
        <pc:sldLayoutChg chg="del">
          <pc:chgData name="Monika B" userId="S::monikab@splpgebice.onmicrosoft.com::413cbb25-ad59-4c1d-8408-cceb8dea26f0" providerId="AD" clId="Web-{6FDE0047-05F6-42F8-B60B-F97447913B5C}" dt="2020-04-20T18:59:00.339" v="81"/>
          <pc:sldLayoutMkLst>
            <pc:docMk/>
            <pc:sldMasterMk cId="3926633689" sldId="2147483648"/>
            <pc:sldLayoutMk cId="3024906009" sldId="2147483657"/>
          </pc:sldLayoutMkLst>
        </pc:sldLayoutChg>
        <pc:sldLayoutChg chg="del">
          <pc:chgData name="Monika B" userId="S::monikab@splpgebice.onmicrosoft.com::413cbb25-ad59-4c1d-8408-cceb8dea26f0" providerId="AD" clId="Web-{6FDE0047-05F6-42F8-B60B-F97447913B5C}" dt="2020-04-20T18:59:00.339" v="81"/>
          <pc:sldLayoutMkLst>
            <pc:docMk/>
            <pc:sldMasterMk cId="3926633689" sldId="2147483648"/>
            <pc:sldLayoutMk cId="2454508176" sldId="2147483658"/>
          </pc:sldLayoutMkLst>
        </pc:sldLayoutChg>
        <pc:sldLayoutChg chg="del">
          <pc:chgData name="Monika B" userId="S::monikab@splpgebice.onmicrosoft.com::413cbb25-ad59-4c1d-8408-cceb8dea26f0" providerId="AD" clId="Web-{6FDE0047-05F6-42F8-B60B-F97447913B5C}" dt="2020-04-20T18:59:00.339" v="81"/>
          <pc:sldLayoutMkLst>
            <pc:docMk/>
            <pc:sldMasterMk cId="3926633689" sldId="2147483648"/>
            <pc:sldLayoutMk cId="1340386666" sldId="2147483659"/>
          </pc:sldLayoutMkLst>
        </pc:sldLayoutChg>
      </pc:sldMasterChg>
      <pc:sldMasterChg chg="add replId addSldLayout">
        <pc:chgData name="Monika B" userId="S::monikab@splpgebice.onmicrosoft.com::413cbb25-ad59-4c1d-8408-cceb8dea26f0" providerId="AD" clId="Web-{6FDE0047-05F6-42F8-B60B-F97447913B5C}" dt="2020-04-20T18:59:00.339" v="81"/>
        <pc:sldMasterMkLst>
          <pc:docMk/>
          <pc:sldMasterMk cId="322148124" sldId="2147483660"/>
        </pc:sldMasterMkLst>
        <pc:sldLayoutChg chg="add">
          <pc:chgData name="Monika B" userId="S::monikab@splpgebice.onmicrosoft.com::413cbb25-ad59-4c1d-8408-cceb8dea26f0" providerId="AD" clId="Web-{6FDE0047-05F6-42F8-B60B-F97447913B5C}" dt="2020-04-20T18:59:00.339" v="81"/>
          <pc:sldLayoutMkLst>
            <pc:docMk/>
            <pc:sldMasterMk cId="322148124" sldId="2147483660"/>
            <pc:sldLayoutMk cId="1138344314" sldId="2147483661"/>
          </pc:sldLayoutMkLst>
        </pc:sldLayoutChg>
        <pc:sldLayoutChg chg="add">
          <pc:chgData name="Monika B" userId="S::monikab@splpgebice.onmicrosoft.com::413cbb25-ad59-4c1d-8408-cceb8dea26f0" providerId="AD" clId="Web-{6FDE0047-05F6-42F8-B60B-F97447913B5C}" dt="2020-04-20T18:59:00.339" v="81"/>
          <pc:sldLayoutMkLst>
            <pc:docMk/>
            <pc:sldMasterMk cId="322148124" sldId="2147483660"/>
            <pc:sldLayoutMk cId="3834461160" sldId="2147483662"/>
          </pc:sldLayoutMkLst>
        </pc:sldLayoutChg>
        <pc:sldLayoutChg chg="add replId">
          <pc:chgData name="Monika B" userId="S::monikab@splpgebice.onmicrosoft.com::413cbb25-ad59-4c1d-8408-cceb8dea26f0" providerId="AD" clId="Web-{6FDE0047-05F6-42F8-B60B-F97447913B5C}" dt="2020-04-20T18:59:00.339" v="81"/>
          <pc:sldLayoutMkLst>
            <pc:docMk/>
            <pc:sldMasterMk cId="322148124" sldId="2147483660"/>
            <pc:sldLayoutMk cId="3568449705" sldId="2147483663"/>
          </pc:sldLayoutMkLst>
        </pc:sldLayoutChg>
        <pc:sldLayoutChg chg="add replId">
          <pc:chgData name="Monika B" userId="S::monikab@splpgebice.onmicrosoft.com::413cbb25-ad59-4c1d-8408-cceb8dea26f0" providerId="AD" clId="Web-{6FDE0047-05F6-42F8-B60B-F97447913B5C}" dt="2020-04-20T18:59:00.339" v="81"/>
          <pc:sldLayoutMkLst>
            <pc:docMk/>
            <pc:sldMasterMk cId="322148124" sldId="2147483660"/>
            <pc:sldLayoutMk cId="2125793558" sldId="2147483664"/>
          </pc:sldLayoutMkLst>
        </pc:sldLayoutChg>
        <pc:sldLayoutChg chg="add replId">
          <pc:chgData name="Monika B" userId="S::monikab@splpgebice.onmicrosoft.com::413cbb25-ad59-4c1d-8408-cceb8dea26f0" providerId="AD" clId="Web-{6FDE0047-05F6-42F8-B60B-F97447913B5C}" dt="2020-04-20T18:59:00.339" v="81"/>
          <pc:sldLayoutMkLst>
            <pc:docMk/>
            <pc:sldMasterMk cId="322148124" sldId="2147483660"/>
            <pc:sldLayoutMk cId="685666911" sldId="2147483665"/>
          </pc:sldLayoutMkLst>
        </pc:sldLayoutChg>
        <pc:sldLayoutChg chg="add replId">
          <pc:chgData name="Monika B" userId="S::monikab@splpgebice.onmicrosoft.com::413cbb25-ad59-4c1d-8408-cceb8dea26f0" providerId="AD" clId="Web-{6FDE0047-05F6-42F8-B60B-F97447913B5C}" dt="2020-04-20T18:59:00.339" v="81"/>
          <pc:sldLayoutMkLst>
            <pc:docMk/>
            <pc:sldMasterMk cId="322148124" sldId="2147483660"/>
            <pc:sldLayoutMk cId="5430762" sldId="2147483666"/>
          </pc:sldLayoutMkLst>
        </pc:sldLayoutChg>
        <pc:sldLayoutChg chg="add replId">
          <pc:chgData name="Monika B" userId="S::monikab@splpgebice.onmicrosoft.com::413cbb25-ad59-4c1d-8408-cceb8dea26f0" providerId="AD" clId="Web-{6FDE0047-05F6-42F8-B60B-F97447913B5C}" dt="2020-04-20T18:59:00.339" v="81"/>
          <pc:sldLayoutMkLst>
            <pc:docMk/>
            <pc:sldMasterMk cId="322148124" sldId="2147483660"/>
            <pc:sldLayoutMk cId="2615910788" sldId="2147483667"/>
          </pc:sldLayoutMkLst>
        </pc:sldLayoutChg>
        <pc:sldLayoutChg chg="add replId">
          <pc:chgData name="Monika B" userId="S::monikab@splpgebice.onmicrosoft.com::413cbb25-ad59-4c1d-8408-cceb8dea26f0" providerId="AD" clId="Web-{6FDE0047-05F6-42F8-B60B-F97447913B5C}" dt="2020-04-20T18:59:00.339" v="81"/>
          <pc:sldLayoutMkLst>
            <pc:docMk/>
            <pc:sldMasterMk cId="322148124" sldId="2147483660"/>
            <pc:sldLayoutMk cId="2582556404" sldId="2147483668"/>
          </pc:sldLayoutMkLst>
        </pc:sldLayoutChg>
        <pc:sldLayoutChg chg="add replId">
          <pc:chgData name="Monika B" userId="S::monikab@splpgebice.onmicrosoft.com::413cbb25-ad59-4c1d-8408-cceb8dea26f0" providerId="AD" clId="Web-{6FDE0047-05F6-42F8-B60B-F97447913B5C}" dt="2020-04-20T18:59:00.339" v="81"/>
          <pc:sldLayoutMkLst>
            <pc:docMk/>
            <pc:sldMasterMk cId="322148124" sldId="2147483660"/>
            <pc:sldLayoutMk cId="3341167712" sldId="2147483669"/>
          </pc:sldLayoutMkLst>
        </pc:sldLayoutChg>
        <pc:sldLayoutChg chg="add replId">
          <pc:chgData name="Monika B" userId="S::monikab@splpgebice.onmicrosoft.com::413cbb25-ad59-4c1d-8408-cceb8dea26f0" providerId="AD" clId="Web-{6FDE0047-05F6-42F8-B60B-F97447913B5C}" dt="2020-04-20T18:59:00.339" v="81"/>
          <pc:sldLayoutMkLst>
            <pc:docMk/>
            <pc:sldMasterMk cId="322148124" sldId="2147483660"/>
            <pc:sldLayoutMk cId="4005187275" sldId="2147483670"/>
          </pc:sldLayoutMkLst>
        </pc:sldLayoutChg>
        <pc:sldLayoutChg chg="add replId">
          <pc:chgData name="Monika B" userId="S::monikab@splpgebice.onmicrosoft.com::413cbb25-ad59-4c1d-8408-cceb8dea26f0" providerId="AD" clId="Web-{6FDE0047-05F6-42F8-B60B-F97447913B5C}" dt="2020-04-20T18:59:00.339" v="81"/>
          <pc:sldLayoutMkLst>
            <pc:docMk/>
            <pc:sldMasterMk cId="322148124" sldId="2147483660"/>
            <pc:sldLayoutMk cId="2235572810" sldId="2147483671"/>
          </pc:sldLayoutMkLst>
        </pc:sldLayoutChg>
        <pc:sldLayoutChg chg="add replId">
          <pc:chgData name="Monika B" userId="S::monikab@splpgebice.onmicrosoft.com::413cbb25-ad59-4c1d-8408-cceb8dea26f0" providerId="AD" clId="Web-{6FDE0047-05F6-42F8-B60B-F97447913B5C}" dt="2020-04-20T18:59:00.339" v="81"/>
          <pc:sldLayoutMkLst>
            <pc:docMk/>
            <pc:sldMasterMk cId="322148124" sldId="2147483660"/>
            <pc:sldLayoutMk cId="48559164" sldId="2147483672"/>
          </pc:sldLayoutMkLst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raphic 1" descr="Tag=AccentColor&#10;Flavor=Light&#10;Target=Fill">
            <a:extLst>
              <a:ext uri="{FF2B5EF4-FFF2-40B4-BE49-F238E27FC236}">
                <a16:creationId xmlns:a16="http://schemas.microsoft.com/office/drawing/2014/main" id="{0D57E7FA-E8FC-45AC-868F-CDC8144939D6}"/>
              </a:ext>
            </a:extLst>
          </p:cNvPr>
          <p:cNvSpPr/>
          <p:nvPr/>
        </p:nvSpPr>
        <p:spPr>
          <a:xfrm rot="10800000" flipV="1">
            <a:off x="2599854" y="527562"/>
            <a:ext cx="6992292" cy="5102484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7094A5-EB6F-441D-88F8-CD7A30C847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8760" y="1591056"/>
            <a:ext cx="5705856" cy="3264408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C7CE1E3-3929-42A6-81B7-056BD88EF3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928616"/>
            <a:ext cx="5705856" cy="996696"/>
          </a:xfrm>
        </p:spPr>
        <p:txBody>
          <a:bodyPr/>
          <a:lstStyle>
            <a:lvl1pPr marL="0" indent="0" algn="l">
              <a:buNone/>
              <a:defRPr sz="2400" cap="all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E951E3-0794-422C-AF76-0AD4A7FB1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4/20/2020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4EBFA8-0291-4D77-A9D9-B17FC2382A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7AC4D4-C4EE-4624-A329-C608A1D5A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591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raphic 1" descr="Tag=AccentColor&#10;Flavor=Light&#10;Target=Fill">
            <a:extLst>
              <a:ext uri="{FF2B5EF4-FFF2-40B4-BE49-F238E27FC236}">
                <a16:creationId xmlns:a16="http://schemas.microsoft.com/office/drawing/2014/main" id="{0EE21C0F-70D8-4F3C-9392-07559C90EE6E}"/>
              </a:ext>
            </a:extLst>
          </p:cNvPr>
          <p:cNvSpPr/>
          <p:nvPr/>
        </p:nvSpPr>
        <p:spPr>
          <a:xfrm rot="10800000" flipH="1" flipV="1">
            <a:off x="684965" y="1332237"/>
            <a:ext cx="5263732" cy="3841102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DB1DFE-8154-440D-93CF-FEF7860E8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9032" y="2523744"/>
            <a:ext cx="3831336" cy="1453896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CD9D1F5-05CC-48F3-A314-315EF17030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711696" y="640079"/>
            <a:ext cx="4837176" cy="556869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1807DE-1178-4BBB-89D8-9046239C2D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55064" y="4087368"/>
            <a:ext cx="3319272" cy="649224"/>
          </a:xfrm>
        </p:spPr>
        <p:txBody>
          <a:bodyPr>
            <a:noAutofit/>
          </a:bodyPr>
          <a:lstStyle>
            <a:lvl1pPr marL="0" indent="0" algn="ctr">
              <a:buNone/>
              <a:defRPr sz="2000" cap="all" baseline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48EA59-A1BC-48B7-9495-6D5C6035B1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4/20/2020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F85A72-B50F-440E-AAD3-53C099F6D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C2D00B-4207-4720-8C68-605CAFDD5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4497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C888B-58B8-4428-8B1D-4E26FC5DD5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14F67B-D516-42FA-A2CA-2DCD37CFE8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2BA5FF-4919-4FF8-9C04-06CE156B76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4/20/2020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EDA970-128E-4150-8E5A-A1B056E83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EC6CD1-EE5E-42EF-B76D-BB803BA6A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3443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50C2A1B-34CA-4877-9435-D77DF32575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F255E5E-4A81-44CC-8D99-F56E625D46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9CEECF-A221-4ECC-AD9C-E197D516D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4/20/2020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8F41AE-0DDE-49ED-9F0C-E0E16F599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B47FB7-77F0-4C43-B81E-D04B31C95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4611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 descr="Tag=AccentColor&#10;Flavor=Light&#10;Target=Fill">
            <a:extLst>
              <a:ext uri="{FF2B5EF4-FFF2-40B4-BE49-F238E27FC236}">
                <a16:creationId xmlns:a16="http://schemas.microsoft.com/office/drawing/2014/main" id="{13B7BB51-92B8-4089-8DAB-1202A4D1C6A3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030E26-A86A-417A-AA64-699AA8DD3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9CF97E-0E6E-41E9-B75B-0371E744D1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11680"/>
            <a:ext cx="1051560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BAE770-8363-44CD-8A22-AB26C5C53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4/20/2020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E618F2-3B8E-4449-91E7-F8AA49609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3428F0-E5C2-42A1-AB2F-1A19FFAD1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5728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raphic 9" descr="Tag=AccentColor&#10;Flavor=Light&#10;Target=Fill">
            <a:extLst>
              <a:ext uri="{FF2B5EF4-FFF2-40B4-BE49-F238E27FC236}">
                <a16:creationId xmlns:a16="http://schemas.microsoft.com/office/drawing/2014/main" id="{DB2CE8D6-5B4E-4EBE-9ED5-A1DA7E2A5CDA}"/>
              </a:ext>
            </a:extLst>
          </p:cNvPr>
          <p:cNvSpPr/>
          <p:nvPr/>
        </p:nvSpPr>
        <p:spPr>
          <a:xfrm>
            <a:off x="7209816" y="0"/>
            <a:ext cx="4143984" cy="5747660"/>
          </a:xfrm>
          <a:custGeom>
            <a:avLst/>
            <a:gdLst>
              <a:gd name="connsiteX0" fmla="*/ 0 w 3843750"/>
              <a:gd name="connsiteY0" fmla="*/ 346 h 5956080"/>
              <a:gd name="connsiteX1" fmla="*/ 72373 w 3843750"/>
              <a:gd name="connsiteY1" fmla="*/ 2447534 h 5956080"/>
              <a:gd name="connsiteX2" fmla="*/ 145093 w 3843750"/>
              <a:gd name="connsiteY2" fmla="*/ 3878724 h 5956080"/>
              <a:gd name="connsiteX3" fmla="*/ 237897 w 3843750"/>
              <a:gd name="connsiteY3" fmla="*/ 4208041 h 5956080"/>
              <a:gd name="connsiteX4" fmla="*/ 281875 w 3843750"/>
              <a:gd name="connsiteY4" fmla="*/ 4677601 h 5956080"/>
              <a:gd name="connsiteX5" fmla="*/ 360135 w 3843750"/>
              <a:gd name="connsiteY5" fmla="*/ 5287407 h 5956080"/>
              <a:gd name="connsiteX6" fmla="*/ 414155 w 3843750"/>
              <a:gd name="connsiteY6" fmla="*/ 5817914 h 5956080"/>
              <a:gd name="connsiteX7" fmla="*/ 681487 w 3843750"/>
              <a:gd name="connsiteY7" fmla="*/ 5914873 h 5956080"/>
              <a:gd name="connsiteX8" fmla="*/ 892373 w 3843750"/>
              <a:gd name="connsiteY8" fmla="*/ 5605295 h 5956080"/>
              <a:gd name="connsiteX9" fmla="*/ 1027770 w 3843750"/>
              <a:gd name="connsiteY9" fmla="*/ 5804063 h 5956080"/>
              <a:gd name="connsiteX10" fmla="*/ 1200566 w 3843750"/>
              <a:gd name="connsiteY10" fmla="*/ 5527036 h 5956080"/>
              <a:gd name="connsiteX11" fmla="*/ 1348083 w 3843750"/>
              <a:gd name="connsiteY11" fmla="*/ 5363590 h 5956080"/>
              <a:gd name="connsiteX12" fmla="*/ 1425997 w 3843750"/>
              <a:gd name="connsiteY12" fmla="*/ 4800532 h 5956080"/>
              <a:gd name="connsiteX13" fmla="*/ 1517416 w 3843750"/>
              <a:gd name="connsiteY13" fmla="*/ 4640549 h 5956080"/>
              <a:gd name="connsiteX14" fmla="*/ 1569705 w 3843750"/>
              <a:gd name="connsiteY14" fmla="*/ 4803995 h 5956080"/>
              <a:gd name="connsiteX15" fmla="*/ 1530921 w 3843750"/>
              <a:gd name="connsiteY15" fmla="*/ 5433885 h 5956080"/>
              <a:gd name="connsiteX16" fmla="*/ 1614721 w 3843750"/>
              <a:gd name="connsiteY16" fmla="*/ 5319957 h 5956080"/>
              <a:gd name="connsiteX17" fmla="*/ 1800676 w 3843750"/>
              <a:gd name="connsiteY17" fmla="*/ 4608691 h 5956080"/>
              <a:gd name="connsiteX18" fmla="*/ 1918759 w 3843750"/>
              <a:gd name="connsiteY18" fmla="*/ 4486799 h 5956080"/>
              <a:gd name="connsiteX19" fmla="*/ 2009139 w 3843750"/>
              <a:gd name="connsiteY19" fmla="*/ 4715000 h 5956080"/>
              <a:gd name="connsiteX20" fmla="*/ 2135532 w 3843750"/>
              <a:gd name="connsiteY20" fmla="*/ 5321689 h 5956080"/>
              <a:gd name="connsiteX21" fmla="*/ 2209291 w 3843750"/>
              <a:gd name="connsiteY21" fmla="*/ 5028733 h 5956080"/>
              <a:gd name="connsiteX22" fmla="*/ 2501208 w 3843750"/>
              <a:gd name="connsiteY22" fmla="*/ 4457711 h 5956080"/>
              <a:gd name="connsiteX23" fmla="*/ 2695127 w 3843750"/>
              <a:gd name="connsiteY23" fmla="*/ 4973674 h 5956080"/>
              <a:gd name="connsiteX24" fmla="*/ 2825329 w 3843750"/>
              <a:gd name="connsiteY24" fmla="*/ 4563328 h 5956080"/>
              <a:gd name="connsiteX25" fmla="*/ 2904628 w 3843750"/>
              <a:gd name="connsiteY25" fmla="*/ 4466368 h 5956080"/>
              <a:gd name="connsiteX26" fmla="*/ 2922635 w 3843750"/>
              <a:gd name="connsiteY26" fmla="*/ 4519696 h 5956080"/>
              <a:gd name="connsiteX27" fmla="*/ 3089544 w 3843750"/>
              <a:gd name="connsiteY27" fmla="*/ 3606545 h 5956080"/>
              <a:gd name="connsiteX28" fmla="*/ 3150490 w 3843750"/>
              <a:gd name="connsiteY28" fmla="*/ 3989882 h 5956080"/>
              <a:gd name="connsiteX29" fmla="*/ 3755448 w 3843750"/>
              <a:gd name="connsiteY29" fmla="*/ 1538193 h 5956080"/>
              <a:gd name="connsiteX30" fmla="*/ 3850330 w 3843750"/>
              <a:gd name="connsiteY30" fmla="*/ 0 h 5956080"/>
              <a:gd name="connsiteX31" fmla="*/ 0 w 3843750"/>
              <a:gd name="connsiteY31" fmla="*/ 0 h 595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3843750" h="5956080">
                <a:moveTo>
                  <a:pt x="0" y="346"/>
                </a:moveTo>
                <a:cubicBezTo>
                  <a:pt x="12120" y="1234155"/>
                  <a:pt x="72720" y="2447534"/>
                  <a:pt x="72373" y="2447534"/>
                </a:cubicBezTo>
                <a:cubicBezTo>
                  <a:pt x="72720" y="2449265"/>
                  <a:pt x="114274" y="3641520"/>
                  <a:pt x="145093" y="3878724"/>
                </a:cubicBezTo>
                <a:cubicBezTo>
                  <a:pt x="176258" y="4119392"/>
                  <a:pt x="210194" y="3969797"/>
                  <a:pt x="237897" y="4208041"/>
                </a:cubicBezTo>
                <a:cubicBezTo>
                  <a:pt x="250017" y="4367677"/>
                  <a:pt x="237204" y="4527661"/>
                  <a:pt x="281875" y="4677601"/>
                </a:cubicBezTo>
                <a:cubicBezTo>
                  <a:pt x="278758" y="4908226"/>
                  <a:pt x="338319" y="5059552"/>
                  <a:pt x="360135" y="5287407"/>
                </a:cubicBezTo>
                <a:cubicBezTo>
                  <a:pt x="370177" y="5468860"/>
                  <a:pt x="348015" y="5649274"/>
                  <a:pt x="414155" y="5817914"/>
                </a:cubicBezTo>
                <a:cubicBezTo>
                  <a:pt x="467137" y="5947770"/>
                  <a:pt x="534662" y="6049578"/>
                  <a:pt x="681487" y="5914873"/>
                </a:cubicBezTo>
                <a:cubicBezTo>
                  <a:pt x="680448" y="5747964"/>
                  <a:pt x="925963" y="5772897"/>
                  <a:pt x="892373" y="5605295"/>
                </a:cubicBezTo>
                <a:cubicBezTo>
                  <a:pt x="1003184" y="5641309"/>
                  <a:pt x="945009" y="5759046"/>
                  <a:pt x="1027770" y="5804063"/>
                </a:cubicBezTo>
                <a:cubicBezTo>
                  <a:pt x="1099105" y="5719915"/>
                  <a:pt x="1051664" y="5551968"/>
                  <a:pt x="1200566" y="5527036"/>
                </a:cubicBezTo>
                <a:cubicBezTo>
                  <a:pt x="1352931" y="5564088"/>
                  <a:pt x="1336655" y="5453970"/>
                  <a:pt x="1348083" y="5363590"/>
                </a:cubicBezTo>
                <a:cubicBezTo>
                  <a:pt x="1370938" y="5149586"/>
                  <a:pt x="1389291" y="5009687"/>
                  <a:pt x="1425997" y="4800532"/>
                </a:cubicBezTo>
                <a:cubicBezTo>
                  <a:pt x="1436385" y="4748243"/>
                  <a:pt x="1415608" y="4628775"/>
                  <a:pt x="1517416" y="4640549"/>
                </a:cubicBezTo>
                <a:cubicBezTo>
                  <a:pt x="1596022" y="4651976"/>
                  <a:pt x="1566242" y="4746512"/>
                  <a:pt x="1569705" y="4803995"/>
                </a:cubicBezTo>
                <a:cubicBezTo>
                  <a:pt x="1600177" y="5128809"/>
                  <a:pt x="1532998" y="5109763"/>
                  <a:pt x="1530921" y="5433885"/>
                </a:cubicBezTo>
                <a:cubicBezTo>
                  <a:pt x="1530574" y="5446697"/>
                  <a:pt x="1580786" y="5458125"/>
                  <a:pt x="1614721" y="5319957"/>
                </a:cubicBezTo>
                <a:cubicBezTo>
                  <a:pt x="1681208" y="5047432"/>
                  <a:pt x="1760507" y="4832736"/>
                  <a:pt x="1800676" y="4608691"/>
                </a:cubicBezTo>
                <a:cubicBezTo>
                  <a:pt x="1848463" y="4656824"/>
                  <a:pt x="1889671" y="4439704"/>
                  <a:pt x="1918759" y="4486799"/>
                </a:cubicBezTo>
                <a:cubicBezTo>
                  <a:pt x="1932264" y="4566098"/>
                  <a:pt x="1956503" y="4642626"/>
                  <a:pt x="2009139" y="4715000"/>
                </a:cubicBezTo>
                <a:cubicBezTo>
                  <a:pt x="2054502" y="4933851"/>
                  <a:pt x="2004983" y="5137812"/>
                  <a:pt x="2135532" y="5321689"/>
                </a:cubicBezTo>
                <a:cubicBezTo>
                  <a:pt x="2135532" y="5321689"/>
                  <a:pt x="2137610" y="5265245"/>
                  <a:pt x="2209291" y="5028733"/>
                </a:cubicBezTo>
                <a:cubicBezTo>
                  <a:pt x="2267120" y="4838277"/>
                  <a:pt x="2341225" y="4936622"/>
                  <a:pt x="2501208" y="4457711"/>
                </a:cubicBezTo>
                <a:cubicBezTo>
                  <a:pt x="2545186" y="4641934"/>
                  <a:pt x="2446495" y="4877753"/>
                  <a:pt x="2695127" y="4973674"/>
                </a:cubicBezTo>
                <a:cubicBezTo>
                  <a:pt x="2743260" y="4833775"/>
                  <a:pt x="2706208" y="4662365"/>
                  <a:pt x="2825329" y="4563328"/>
                </a:cubicBezTo>
                <a:cubicBezTo>
                  <a:pt x="2859958" y="4534586"/>
                  <a:pt x="2884890" y="4501689"/>
                  <a:pt x="2904628" y="4466368"/>
                </a:cubicBezTo>
                <a:cubicBezTo>
                  <a:pt x="2910515" y="4484375"/>
                  <a:pt x="2916749" y="4503074"/>
                  <a:pt x="2922635" y="4519696"/>
                </a:cubicBezTo>
                <a:cubicBezTo>
                  <a:pt x="2946529" y="4491647"/>
                  <a:pt x="3082618" y="3784882"/>
                  <a:pt x="3089544" y="3606545"/>
                </a:cubicBezTo>
                <a:cubicBezTo>
                  <a:pt x="3124172" y="3733285"/>
                  <a:pt x="3150490" y="3989882"/>
                  <a:pt x="3150490" y="3989882"/>
                </a:cubicBezTo>
                <a:cubicBezTo>
                  <a:pt x="3150490" y="3989882"/>
                  <a:pt x="3300085" y="3936900"/>
                  <a:pt x="3755448" y="1538193"/>
                </a:cubicBezTo>
                <a:cubicBezTo>
                  <a:pt x="3791461" y="1348775"/>
                  <a:pt x="3824704" y="697762"/>
                  <a:pt x="3850330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AD5705-B027-4C44-B38A-60296E29E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078991"/>
            <a:ext cx="5266944" cy="3136392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8BBAC4-9088-44CF-BA2D-B8DD24FB52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279392"/>
            <a:ext cx="5266944" cy="1500187"/>
          </a:xfrm>
        </p:spPr>
        <p:txBody>
          <a:bodyPr/>
          <a:lstStyle>
            <a:lvl1pPr marL="0" indent="0">
              <a:buNone/>
              <a:defRPr sz="240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93FB3F-D2A6-4919-B57B-C08861D463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4/20/2020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9049E0-6BE5-43FA-A4D4-ACAFC871A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8C28D-1479-4F15-B906-0AEBBCCA8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1872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 descr="Tag=AccentColor&#10;Flavor=Light&#10;Target=Fill">
            <a:extLst>
              <a:ext uri="{FF2B5EF4-FFF2-40B4-BE49-F238E27FC236}">
                <a16:creationId xmlns:a16="http://schemas.microsoft.com/office/drawing/2014/main" id="{FD51F360-8860-4FB5-A0A5-773473DD8B39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A77EC9-372A-4ECA-9088-780532AF0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C882CE-1B27-414A-9B06-AA5D2DB683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11680"/>
            <a:ext cx="493776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397E60-5D92-4530-96D1-FC09AF3C27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19088" y="2011680"/>
            <a:ext cx="493776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4240FE-0C6A-47E9-9B0A-7B3C60877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4/20/2020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71AE1B-BB18-4C7E-AA77-3A4D401A5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FA7B1D-FEDD-4E29-A352-29E5F498B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1677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 descr="Tag=AccentColor&#10;Flavor=Light&#10;Target=Fill">
            <a:extLst>
              <a:ext uri="{FF2B5EF4-FFF2-40B4-BE49-F238E27FC236}">
                <a16:creationId xmlns:a16="http://schemas.microsoft.com/office/drawing/2014/main" id="{527D753D-3426-457C-9082-B92894509EC0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4D2B94-0682-4185-BCE3-89AF214A4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65C47E-B85E-4B3E-A669-DEEC7F5DF2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011680"/>
            <a:ext cx="4937760" cy="950976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24517F-FE8C-49AD-9A52-0F43010526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127248"/>
            <a:ext cx="4937760" cy="30632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0C73EC-7117-4DC2-9075-14102F2E28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19088" y="2011680"/>
            <a:ext cx="4937760" cy="950976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DD9A323-865B-4177-8F98-9BA304E022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19088" y="3127248"/>
            <a:ext cx="4937760" cy="30632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AA4E5D6-7075-4584-BD43-D966F0B58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4/20/2020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C38B83D-8A05-4F3C-A409-1602C9630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AD250E7-8A73-449C-A140-A2A2582D7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5564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raphic 1" descr="Tag=AccentColor&#10;Flavor=Light&#10;Target=Fill">
            <a:extLst>
              <a:ext uri="{FF2B5EF4-FFF2-40B4-BE49-F238E27FC236}">
                <a16:creationId xmlns:a16="http://schemas.microsoft.com/office/drawing/2014/main" id="{AAFBE1F6-FC6D-4C3D-9AC3-97028E6F18C7}"/>
              </a:ext>
            </a:extLst>
          </p:cNvPr>
          <p:cNvSpPr/>
          <p:nvPr/>
        </p:nvSpPr>
        <p:spPr>
          <a:xfrm rot="10800000" flipV="1">
            <a:off x="1969639" y="181596"/>
            <a:ext cx="8252722" cy="6022258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2825A4-268B-4301-8432-F9E9B2661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3784" y="1572768"/>
            <a:ext cx="6501384" cy="4096512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33410F-8A90-47F6-BD39-4AC0E43583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4/20/2020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D819A9-F8DE-4E5C-AFC3-E0105ACD82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E25320-A12F-4F3E-8EC9-11292FF36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9107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C9756B-145D-4BA8-AA43-904C1E7CB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4/20/2020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1DB60F-139E-4C44-89AF-3F8F5EC24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8226C9-C193-4B47-9717-4BC86C909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07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 descr="Mask ID=&#10;Mask position=bottom, center&#10;Mask family= brushstroke, landscape, wide">
            <a:extLst>
              <a:ext uri="{FF2B5EF4-FFF2-40B4-BE49-F238E27FC236}">
                <a16:creationId xmlns:a16="http://schemas.microsoft.com/office/drawing/2014/main" id="{736BF44D-E8DD-45FA-931D-CBCC67D57944}"/>
              </a:ext>
            </a:extLst>
          </p:cNvPr>
          <p:cNvSpPr/>
          <p:nvPr/>
        </p:nvSpPr>
        <p:spPr>
          <a:xfrm>
            <a:off x="1768100" y="-1"/>
            <a:ext cx="10423900" cy="5920155"/>
          </a:xfrm>
          <a:custGeom>
            <a:avLst/>
            <a:gdLst>
              <a:gd name="connsiteX0" fmla="*/ 10423900 w 10423900"/>
              <a:gd name="connsiteY0" fmla="*/ 0 h 5491534"/>
              <a:gd name="connsiteX1" fmla="*/ 3493157 w 10423900"/>
              <a:gd name="connsiteY1" fmla="*/ 0 h 5491534"/>
              <a:gd name="connsiteX2" fmla="*/ 3493018 w 10423900"/>
              <a:gd name="connsiteY2" fmla="*/ 31 h 5491534"/>
              <a:gd name="connsiteX3" fmla="*/ 3245493 w 10423900"/>
              <a:gd name="connsiteY3" fmla="*/ 104839 h 5491534"/>
              <a:gd name="connsiteX4" fmla="*/ 4434802 w 10423900"/>
              <a:gd name="connsiteY4" fmla="*/ 284558 h 5491534"/>
              <a:gd name="connsiteX5" fmla="*/ 4011937 w 10423900"/>
              <a:gd name="connsiteY5" fmla="*/ 395559 h 5491534"/>
              <a:gd name="connsiteX6" fmla="*/ 3573213 w 10423900"/>
              <a:gd name="connsiteY6" fmla="*/ 474847 h 5491534"/>
              <a:gd name="connsiteX7" fmla="*/ 3097489 w 10423900"/>
              <a:gd name="connsiteY7" fmla="*/ 532990 h 5491534"/>
              <a:gd name="connsiteX8" fmla="*/ 2664052 w 10423900"/>
              <a:gd name="connsiteY8" fmla="*/ 649279 h 5491534"/>
              <a:gd name="connsiteX9" fmla="*/ 3795218 w 10423900"/>
              <a:gd name="connsiteY9" fmla="*/ 696852 h 5491534"/>
              <a:gd name="connsiteX10" fmla="*/ 3208492 w 10423900"/>
              <a:gd name="connsiteY10" fmla="*/ 802568 h 5491534"/>
              <a:gd name="connsiteX11" fmla="*/ 2727483 w 10423900"/>
              <a:gd name="connsiteY11" fmla="*/ 939999 h 5491534"/>
              <a:gd name="connsiteX12" fmla="*/ 2389190 w 10423900"/>
              <a:gd name="connsiteY12" fmla="*/ 1003429 h 5491534"/>
              <a:gd name="connsiteX13" fmla="*/ 2029754 w 10423900"/>
              <a:gd name="connsiteY13" fmla="*/ 1019287 h 5491534"/>
              <a:gd name="connsiteX14" fmla="*/ 1945181 w 10423900"/>
              <a:gd name="connsiteY14" fmla="*/ 1119716 h 5491534"/>
              <a:gd name="connsiteX15" fmla="*/ 2056184 w 10423900"/>
              <a:gd name="connsiteY15" fmla="*/ 1225434 h 5491534"/>
              <a:gd name="connsiteX16" fmla="*/ 2225329 w 10423900"/>
              <a:gd name="connsiteY16" fmla="*/ 1236004 h 5491534"/>
              <a:gd name="connsiteX17" fmla="*/ 3234920 w 10423900"/>
              <a:gd name="connsiteY17" fmla="*/ 1262435 h 5491534"/>
              <a:gd name="connsiteX18" fmla="*/ 0 w 10423900"/>
              <a:gd name="connsiteY18" fmla="*/ 1495009 h 5491534"/>
              <a:gd name="connsiteX19" fmla="*/ 438724 w 10423900"/>
              <a:gd name="connsiteY19" fmla="*/ 1637728 h 5491534"/>
              <a:gd name="connsiteX20" fmla="*/ 586726 w 10423900"/>
              <a:gd name="connsiteY20" fmla="*/ 2028877 h 5491534"/>
              <a:gd name="connsiteX21" fmla="*/ 1125878 w 10423900"/>
              <a:gd name="connsiteY21" fmla="*/ 2250882 h 5491534"/>
              <a:gd name="connsiteX22" fmla="*/ 1474744 w 10423900"/>
              <a:gd name="connsiteY22" fmla="*/ 2330169 h 5491534"/>
              <a:gd name="connsiteX23" fmla="*/ 2272901 w 10423900"/>
              <a:gd name="connsiteY23" fmla="*/ 2446458 h 5491534"/>
              <a:gd name="connsiteX24" fmla="*/ 2389190 w 10423900"/>
              <a:gd name="connsiteY24" fmla="*/ 2636747 h 5491534"/>
              <a:gd name="connsiteX25" fmla="*/ 2489621 w 10423900"/>
              <a:gd name="connsiteY25" fmla="*/ 2848179 h 5491534"/>
              <a:gd name="connsiteX26" fmla="*/ 2701053 w 10423900"/>
              <a:gd name="connsiteY26" fmla="*/ 2985611 h 5491534"/>
              <a:gd name="connsiteX27" fmla="*/ 1057165 w 10423900"/>
              <a:gd name="connsiteY27" fmla="*/ 2964468 h 5491534"/>
              <a:gd name="connsiteX28" fmla="*/ 2912485 w 10423900"/>
              <a:gd name="connsiteY28" fmla="*/ 3408477 h 5491534"/>
              <a:gd name="connsiteX29" fmla="*/ 2748626 w 10423900"/>
              <a:gd name="connsiteY29" fmla="*/ 3582909 h 5491534"/>
              <a:gd name="connsiteX30" fmla="*/ 3763503 w 10423900"/>
              <a:gd name="connsiteY30" fmla="*/ 3820771 h 5491534"/>
              <a:gd name="connsiteX31" fmla="*/ 3219063 w 10423900"/>
              <a:gd name="connsiteY31" fmla="*/ 3847199 h 5491534"/>
              <a:gd name="connsiteX32" fmla="*/ 6385269 w 10423900"/>
              <a:gd name="connsiteY32" fmla="*/ 4840933 h 5491534"/>
              <a:gd name="connsiteX33" fmla="*/ 10285854 w 10423900"/>
              <a:gd name="connsiteY33" fmla="*/ 5471118 h 5491534"/>
              <a:gd name="connsiteX34" fmla="*/ 10423900 w 10423900"/>
              <a:gd name="connsiteY34" fmla="*/ 5491534 h 5491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423900" h="5491534">
                <a:moveTo>
                  <a:pt x="10423900" y="0"/>
                </a:moveTo>
                <a:lnTo>
                  <a:pt x="3493157" y="0"/>
                </a:lnTo>
                <a:lnTo>
                  <a:pt x="3493018" y="31"/>
                </a:lnTo>
                <a:cubicBezTo>
                  <a:pt x="3414969" y="12668"/>
                  <a:pt x="3328744" y="21588"/>
                  <a:pt x="3245493" y="104839"/>
                </a:cubicBezTo>
                <a:cubicBezTo>
                  <a:pt x="3668357" y="162984"/>
                  <a:pt x="4075366" y="51981"/>
                  <a:pt x="4434802" y="284558"/>
                </a:cubicBezTo>
                <a:cubicBezTo>
                  <a:pt x="4302656" y="400846"/>
                  <a:pt x="4154654" y="374416"/>
                  <a:pt x="4011937" y="395559"/>
                </a:cubicBezTo>
                <a:cubicBezTo>
                  <a:pt x="3863934" y="416704"/>
                  <a:pt x="3721217" y="453704"/>
                  <a:pt x="3573213" y="474847"/>
                </a:cubicBezTo>
                <a:cubicBezTo>
                  <a:pt x="3414639" y="501275"/>
                  <a:pt x="3256063" y="506562"/>
                  <a:pt x="3097489" y="532990"/>
                </a:cubicBezTo>
                <a:cubicBezTo>
                  <a:pt x="2965345" y="554135"/>
                  <a:pt x="2822627" y="517133"/>
                  <a:pt x="2664052" y="649279"/>
                </a:cubicBezTo>
                <a:cubicBezTo>
                  <a:pt x="3055203" y="744424"/>
                  <a:pt x="3409352" y="601706"/>
                  <a:pt x="3795218" y="696852"/>
                </a:cubicBezTo>
                <a:cubicBezTo>
                  <a:pt x="3567928" y="781425"/>
                  <a:pt x="3382924" y="754995"/>
                  <a:pt x="3208492" y="802568"/>
                </a:cubicBezTo>
                <a:cubicBezTo>
                  <a:pt x="3049916" y="850140"/>
                  <a:pt x="2859627" y="797282"/>
                  <a:pt x="2727483" y="939999"/>
                </a:cubicBezTo>
                <a:cubicBezTo>
                  <a:pt x="2627052" y="1051000"/>
                  <a:pt x="2521336" y="1066858"/>
                  <a:pt x="2389190" y="1003429"/>
                </a:cubicBezTo>
                <a:cubicBezTo>
                  <a:pt x="2272901" y="945284"/>
                  <a:pt x="2146043" y="961142"/>
                  <a:pt x="2029754" y="1019287"/>
                </a:cubicBezTo>
                <a:cubicBezTo>
                  <a:pt x="1987468" y="1040430"/>
                  <a:pt x="1945181" y="1066858"/>
                  <a:pt x="1945181" y="1119716"/>
                </a:cubicBezTo>
                <a:cubicBezTo>
                  <a:pt x="1945181" y="1193719"/>
                  <a:pt x="1998039" y="1214862"/>
                  <a:pt x="2056184" y="1225434"/>
                </a:cubicBezTo>
                <a:cubicBezTo>
                  <a:pt x="2109042" y="1236004"/>
                  <a:pt x="2172471" y="1246577"/>
                  <a:pt x="2225329" y="1236004"/>
                </a:cubicBezTo>
                <a:cubicBezTo>
                  <a:pt x="2563622" y="1177861"/>
                  <a:pt x="2896629" y="1273005"/>
                  <a:pt x="3234920" y="1262435"/>
                </a:cubicBezTo>
                <a:cubicBezTo>
                  <a:pt x="2172471" y="1489724"/>
                  <a:pt x="1099450" y="1415723"/>
                  <a:pt x="0" y="1495009"/>
                </a:cubicBezTo>
                <a:cubicBezTo>
                  <a:pt x="142717" y="1653583"/>
                  <a:pt x="327721" y="1521439"/>
                  <a:pt x="438724" y="1637728"/>
                </a:cubicBezTo>
                <a:cubicBezTo>
                  <a:pt x="333006" y="1880875"/>
                  <a:pt x="375293" y="2013020"/>
                  <a:pt x="586726" y="2028877"/>
                </a:cubicBezTo>
                <a:cubicBezTo>
                  <a:pt x="792873" y="2044734"/>
                  <a:pt x="1014877" y="1960161"/>
                  <a:pt x="1125878" y="2250882"/>
                </a:cubicBezTo>
                <a:cubicBezTo>
                  <a:pt x="1157593" y="2340740"/>
                  <a:pt x="1353170" y="2314312"/>
                  <a:pt x="1474744" y="2330169"/>
                </a:cubicBezTo>
                <a:cubicBezTo>
                  <a:pt x="1739034" y="2367170"/>
                  <a:pt x="2019183" y="2330169"/>
                  <a:pt x="2272901" y="2446458"/>
                </a:cubicBezTo>
                <a:cubicBezTo>
                  <a:pt x="2373332" y="2488744"/>
                  <a:pt x="2442048" y="2520459"/>
                  <a:pt x="2389190" y="2636747"/>
                </a:cubicBezTo>
                <a:cubicBezTo>
                  <a:pt x="2336332" y="2758321"/>
                  <a:pt x="2405048" y="2800607"/>
                  <a:pt x="2489621" y="2848179"/>
                </a:cubicBezTo>
                <a:cubicBezTo>
                  <a:pt x="2553051" y="2885180"/>
                  <a:pt x="2648195" y="2874609"/>
                  <a:pt x="2701053" y="2985611"/>
                </a:cubicBezTo>
                <a:cubicBezTo>
                  <a:pt x="2146043" y="2969753"/>
                  <a:pt x="1606888" y="2879895"/>
                  <a:pt x="1057165" y="2964468"/>
                </a:cubicBezTo>
                <a:cubicBezTo>
                  <a:pt x="1659748" y="3175900"/>
                  <a:pt x="2320474" y="3165328"/>
                  <a:pt x="2912485" y="3408477"/>
                </a:cubicBezTo>
                <a:cubicBezTo>
                  <a:pt x="2891342" y="3493050"/>
                  <a:pt x="2753911" y="3456048"/>
                  <a:pt x="2748626" y="3582909"/>
                </a:cubicBezTo>
                <a:cubicBezTo>
                  <a:pt x="3060489" y="3715055"/>
                  <a:pt x="3435782" y="3625195"/>
                  <a:pt x="3763503" y="3820771"/>
                </a:cubicBezTo>
                <a:cubicBezTo>
                  <a:pt x="3573213" y="3910629"/>
                  <a:pt x="3398782" y="3762626"/>
                  <a:pt x="3219063" y="3847199"/>
                </a:cubicBezTo>
                <a:cubicBezTo>
                  <a:pt x="3277208" y="3974060"/>
                  <a:pt x="5909545" y="4756360"/>
                  <a:pt x="6385269" y="4840933"/>
                </a:cubicBezTo>
                <a:cubicBezTo>
                  <a:pt x="7171204" y="4982659"/>
                  <a:pt x="9157515" y="5302348"/>
                  <a:pt x="10285854" y="5471118"/>
                </a:cubicBezTo>
                <a:lnTo>
                  <a:pt x="10423900" y="5491534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C9756B-145D-4BA8-AA43-904C1E7CB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4/20/2020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1DB60F-139E-4C44-89AF-3F8F5EC24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8226C9-C193-4B47-9717-4BC86C909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6669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 descr="Tag=AccentColor&#10;Flavor=Light&#10;Target=Fill">
            <a:extLst>
              <a:ext uri="{FF2B5EF4-FFF2-40B4-BE49-F238E27FC236}">
                <a16:creationId xmlns:a16="http://schemas.microsoft.com/office/drawing/2014/main" id="{76C5A8FA-6B61-4934-AF55-C595090CA5DC}"/>
              </a:ext>
            </a:extLst>
          </p:cNvPr>
          <p:cNvSpPr/>
          <p:nvPr/>
        </p:nvSpPr>
        <p:spPr>
          <a:xfrm>
            <a:off x="4726728" y="0"/>
            <a:ext cx="7472381" cy="6858000"/>
          </a:xfrm>
          <a:custGeom>
            <a:avLst/>
            <a:gdLst>
              <a:gd name="connsiteX0" fmla="*/ 1232666 w 7472381"/>
              <a:gd name="connsiteY0" fmla="*/ 0 h 6886575"/>
              <a:gd name="connsiteX1" fmla="*/ 7472381 w 7472381"/>
              <a:gd name="connsiteY1" fmla="*/ 0 h 6886575"/>
              <a:gd name="connsiteX2" fmla="*/ 7472381 w 7472381"/>
              <a:gd name="connsiteY2" fmla="*/ 814388 h 6886575"/>
              <a:gd name="connsiteX3" fmla="*/ 7472381 w 7472381"/>
              <a:gd name="connsiteY3" fmla="*/ 6411516 h 6886575"/>
              <a:gd name="connsiteX4" fmla="*/ 7472381 w 7472381"/>
              <a:gd name="connsiteY4" fmla="*/ 6886575 h 6886575"/>
              <a:gd name="connsiteX5" fmla="*/ 6992676 w 7472381"/>
              <a:gd name="connsiteY5" fmla="*/ 6886575 h 6886575"/>
              <a:gd name="connsiteX6" fmla="*/ 1946893 w 7472381"/>
              <a:gd name="connsiteY6" fmla="*/ 6886575 h 6886575"/>
              <a:gd name="connsiteX7" fmla="*/ 1506276 w 7472381"/>
              <a:gd name="connsiteY7" fmla="*/ 6686550 h 6886575"/>
              <a:gd name="connsiteX8" fmla="*/ 1314394 w 7472381"/>
              <a:gd name="connsiteY8" fmla="*/ 6457949 h 6886575"/>
              <a:gd name="connsiteX9" fmla="*/ 1246880 w 7472381"/>
              <a:gd name="connsiteY9" fmla="*/ 6393656 h 6886575"/>
              <a:gd name="connsiteX10" fmla="*/ 1079872 w 7472381"/>
              <a:gd name="connsiteY10" fmla="*/ 6307931 h 6886575"/>
              <a:gd name="connsiteX11" fmla="*/ 788495 w 7472381"/>
              <a:gd name="connsiteY11" fmla="*/ 6125765 h 6886575"/>
              <a:gd name="connsiteX12" fmla="*/ 895097 w 7472381"/>
              <a:gd name="connsiteY12" fmla="*/ 6082903 h 6886575"/>
              <a:gd name="connsiteX13" fmla="*/ 1204239 w 7472381"/>
              <a:gd name="connsiteY13" fmla="*/ 6193631 h 6886575"/>
              <a:gd name="connsiteX14" fmla="*/ 1428102 w 7472381"/>
              <a:gd name="connsiteY14" fmla="*/ 6222206 h 6886575"/>
              <a:gd name="connsiteX15" fmla="*/ 1111852 w 7472381"/>
              <a:gd name="connsiteY15" fmla="*/ 6029325 h 6886575"/>
              <a:gd name="connsiteX16" fmla="*/ 806262 w 7472381"/>
              <a:gd name="connsiteY16" fmla="*/ 5779294 h 6886575"/>
              <a:gd name="connsiteX17" fmla="*/ 1040785 w 7472381"/>
              <a:gd name="connsiteY17" fmla="*/ 5825728 h 6886575"/>
              <a:gd name="connsiteX18" fmla="*/ 1051445 w 7472381"/>
              <a:gd name="connsiteY18" fmla="*/ 5793581 h 6886575"/>
              <a:gd name="connsiteX19" fmla="*/ 845349 w 7472381"/>
              <a:gd name="connsiteY19" fmla="*/ 5497115 h 6886575"/>
              <a:gd name="connsiteX20" fmla="*/ 745855 w 7472381"/>
              <a:gd name="connsiteY20" fmla="*/ 5375672 h 6886575"/>
              <a:gd name="connsiteX21" fmla="*/ 291024 w 7472381"/>
              <a:gd name="connsiteY21" fmla="*/ 5014913 h 6886575"/>
              <a:gd name="connsiteX22" fmla="*/ 724535 w 7472381"/>
              <a:gd name="connsiteY22" fmla="*/ 5175647 h 6886575"/>
              <a:gd name="connsiteX23" fmla="*/ 276811 w 7472381"/>
              <a:gd name="connsiteY23" fmla="*/ 4825603 h 6886575"/>
              <a:gd name="connsiteX24" fmla="*/ 60055 w 7472381"/>
              <a:gd name="connsiteY24" fmla="*/ 4697016 h 6886575"/>
              <a:gd name="connsiteX25" fmla="*/ 6755 w 7472381"/>
              <a:gd name="connsiteY25" fmla="*/ 4622006 h 6886575"/>
              <a:gd name="connsiteX26" fmla="*/ 102696 w 7472381"/>
              <a:gd name="connsiteY26" fmla="*/ 4604146 h 6886575"/>
              <a:gd name="connsiteX27" fmla="*/ 397625 w 7472381"/>
              <a:gd name="connsiteY27" fmla="*/ 4632722 h 6886575"/>
              <a:gd name="connsiteX28" fmla="*/ 31628 w 7472381"/>
              <a:gd name="connsiteY28" fmla="*/ 4396978 h 6886575"/>
              <a:gd name="connsiteX29" fmla="*/ 305237 w 7472381"/>
              <a:gd name="connsiteY29" fmla="*/ 4432697 h 6886575"/>
              <a:gd name="connsiteX30" fmla="*/ 383412 w 7472381"/>
              <a:gd name="connsiteY30" fmla="*/ 4339828 h 6886575"/>
              <a:gd name="connsiteX31" fmla="*/ 511333 w 7472381"/>
              <a:gd name="connsiteY31" fmla="*/ 4189810 h 6886575"/>
              <a:gd name="connsiteX32" fmla="*/ 600167 w 7472381"/>
              <a:gd name="connsiteY32" fmla="*/ 4107656 h 6886575"/>
              <a:gd name="connsiteX33" fmla="*/ 635701 w 7472381"/>
              <a:gd name="connsiteY33" fmla="*/ 3843337 h 6886575"/>
              <a:gd name="connsiteX34" fmla="*/ 561080 w 7472381"/>
              <a:gd name="connsiteY34" fmla="*/ 3554015 h 6886575"/>
              <a:gd name="connsiteX35" fmla="*/ 354985 w 7472381"/>
              <a:gd name="connsiteY35" fmla="*/ 3407569 h 6886575"/>
              <a:gd name="connsiteX36" fmla="*/ 415392 w 7472381"/>
              <a:gd name="connsiteY36" fmla="*/ 3243263 h 6886575"/>
              <a:gd name="connsiteX37" fmla="*/ 852456 w 7472381"/>
              <a:gd name="connsiteY37" fmla="*/ 3343275 h 6886575"/>
              <a:gd name="connsiteX38" fmla="*/ 202190 w 7472381"/>
              <a:gd name="connsiteY38" fmla="*/ 2953940 h 6886575"/>
              <a:gd name="connsiteX39" fmla="*/ 312344 w 7472381"/>
              <a:gd name="connsiteY39" fmla="*/ 2936081 h 6886575"/>
              <a:gd name="connsiteX40" fmla="*/ 706768 w 7472381"/>
              <a:gd name="connsiteY40" fmla="*/ 2714625 h 6886575"/>
              <a:gd name="connsiteX41" fmla="*/ 728088 w 7472381"/>
              <a:gd name="connsiteY41" fmla="*/ 2703909 h 6886575"/>
              <a:gd name="connsiteX42" fmla="*/ 795602 w 7472381"/>
              <a:gd name="connsiteY42" fmla="*/ 2564606 h 6886575"/>
              <a:gd name="connsiteX43" fmla="*/ 1008804 w 7472381"/>
              <a:gd name="connsiteY43" fmla="*/ 2543175 h 6886575"/>
              <a:gd name="connsiteX44" fmla="*/ 1186473 w 7472381"/>
              <a:gd name="connsiteY44" fmla="*/ 2575322 h 6886575"/>
              <a:gd name="connsiteX45" fmla="*/ 1378355 w 7472381"/>
              <a:gd name="connsiteY45" fmla="*/ 2536031 h 6886575"/>
              <a:gd name="connsiteX46" fmla="*/ 1548916 w 7472381"/>
              <a:gd name="connsiteY46" fmla="*/ 2553891 h 6886575"/>
              <a:gd name="connsiteX47" fmla="*/ 1694604 w 7472381"/>
              <a:gd name="connsiteY47" fmla="*/ 2528888 h 6886575"/>
              <a:gd name="connsiteX48" fmla="*/ 1552469 w 7472381"/>
              <a:gd name="connsiteY48" fmla="*/ 2411015 h 6886575"/>
              <a:gd name="connsiteX49" fmla="*/ 1353481 w 7472381"/>
              <a:gd name="connsiteY49" fmla="*/ 2411015 h 6886575"/>
              <a:gd name="connsiteX50" fmla="*/ 1211346 w 7472381"/>
              <a:gd name="connsiteY50" fmla="*/ 2336007 h 6886575"/>
              <a:gd name="connsiteX51" fmla="*/ 1076318 w 7472381"/>
              <a:gd name="connsiteY51" fmla="*/ 2200275 h 6886575"/>
              <a:gd name="connsiteX52" fmla="*/ 600167 w 7472381"/>
              <a:gd name="connsiteY52" fmla="*/ 1982390 h 6886575"/>
              <a:gd name="connsiteX53" fmla="*/ 514886 w 7472381"/>
              <a:gd name="connsiteY53" fmla="*/ 1900238 h 6886575"/>
              <a:gd name="connsiteX54" fmla="*/ 1872273 w 7472381"/>
              <a:gd name="connsiteY54" fmla="*/ 2218135 h 6886575"/>
              <a:gd name="connsiteX55" fmla="*/ 1452975 w 7472381"/>
              <a:gd name="connsiteY55" fmla="*/ 2085975 h 6886575"/>
              <a:gd name="connsiteX56" fmla="*/ 1737245 w 7472381"/>
              <a:gd name="connsiteY56" fmla="*/ 2110978 h 6886575"/>
              <a:gd name="connsiteX57" fmla="*/ 1893593 w 7472381"/>
              <a:gd name="connsiteY57" fmla="*/ 2021681 h 6886575"/>
              <a:gd name="connsiteX58" fmla="*/ 1893593 w 7472381"/>
              <a:gd name="connsiteY58" fmla="*/ 1993106 h 6886575"/>
              <a:gd name="connsiteX59" fmla="*/ 1776332 w 7472381"/>
              <a:gd name="connsiteY59" fmla="*/ 1910953 h 6886575"/>
              <a:gd name="connsiteX60" fmla="*/ 1708818 w 7472381"/>
              <a:gd name="connsiteY60" fmla="*/ 1857375 h 6886575"/>
              <a:gd name="connsiteX61" fmla="*/ 1524043 w 7472381"/>
              <a:gd name="connsiteY61" fmla="*/ 1664493 h 6886575"/>
              <a:gd name="connsiteX62" fmla="*/ 1655517 w 7472381"/>
              <a:gd name="connsiteY62" fmla="*/ 1643062 h 6886575"/>
              <a:gd name="connsiteX63" fmla="*/ 1705264 w 7472381"/>
              <a:gd name="connsiteY63" fmla="*/ 1603772 h 6886575"/>
              <a:gd name="connsiteX64" fmla="*/ 1669731 w 7472381"/>
              <a:gd name="connsiteY64" fmla="*/ 1546622 h 6886575"/>
              <a:gd name="connsiteX65" fmla="*/ 1261093 w 7472381"/>
              <a:gd name="connsiteY65" fmla="*/ 1371600 h 6886575"/>
              <a:gd name="connsiteX66" fmla="*/ 1229113 w 7472381"/>
              <a:gd name="connsiteY66" fmla="*/ 1235869 h 6886575"/>
              <a:gd name="connsiteX67" fmla="*/ 1307287 w 7472381"/>
              <a:gd name="connsiteY67" fmla="*/ 1214437 h 6886575"/>
              <a:gd name="connsiteX68" fmla="*/ 1396121 w 7472381"/>
              <a:gd name="connsiteY68" fmla="*/ 1225153 h 6886575"/>
              <a:gd name="connsiteX69" fmla="*/ 1325054 w 7472381"/>
              <a:gd name="connsiteY69" fmla="*/ 1117997 h 6886575"/>
              <a:gd name="connsiteX70" fmla="*/ 1037231 w 7472381"/>
              <a:gd name="connsiteY70" fmla="*/ 1010841 h 6886575"/>
              <a:gd name="connsiteX71" fmla="*/ 983931 w 7472381"/>
              <a:gd name="connsiteY71" fmla="*/ 953690 h 6886575"/>
              <a:gd name="connsiteX72" fmla="*/ 1054998 w 7472381"/>
              <a:gd name="connsiteY72" fmla="*/ 925115 h 6886575"/>
              <a:gd name="connsiteX73" fmla="*/ 1108299 w 7472381"/>
              <a:gd name="connsiteY73" fmla="*/ 914400 h 6886575"/>
              <a:gd name="connsiteX74" fmla="*/ 6755 w 7472381"/>
              <a:gd name="connsiteY74" fmla="*/ 467915 h 6886575"/>
              <a:gd name="connsiteX75" fmla="*/ 255490 w 7472381"/>
              <a:gd name="connsiteY75" fmla="*/ 464344 h 6886575"/>
              <a:gd name="connsiteX76" fmla="*/ 500673 w 7472381"/>
              <a:gd name="connsiteY76" fmla="*/ 535781 h 6886575"/>
              <a:gd name="connsiteX77" fmla="*/ 760069 w 7472381"/>
              <a:gd name="connsiteY77" fmla="*/ 525066 h 6886575"/>
              <a:gd name="connsiteX78" fmla="*/ 1005251 w 7472381"/>
              <a:gd name="connsiteY78" fmla="*/ 560785 h 6886575"/>
              <a:gd name="connsiteX79" fmla="*/ 1218453 w 7472381"/>
              <a:gd name="connsiteY79" fmla="*/ 560785 h 6886575"/>
              <a:gd name="connsiteX80" fmla="*/ 1019464 w 7472381"/>
              <a:gd name="connsiteY80" fmla="*/ 507206 h 6886575"/>
              <a:gd name="connsiteX81" fmla="*/ 944844 w 7472381"/>
              <a:gd name="connsiteY81" fmla="*/ 417909 h 6886575"/>
              <a:gd name="connsiteX82" fmla="*/ 969717 w 7472381"/>
              <a:gd name="connsiteY82" fmla="*/ 335757 h 6886575"/>
              <a:gd name="connsiteX83" fmla="*/ 1051445 w 7472381"/>
              <a:gd name="connsiteY83" fmla="*/ 360759 h 6886575"/>
              <a:gd name="connsiteX84" fmla="*/ 1147386 w 7472381"/>
              <a:gd name="connsiteY84" fmla="*/ 453629 h 6886575"/>
              <a:gd name="connsiteX85" fmla="*/ 1168706 w 7472381"/>
              <a:gd name="connsiteY85" fmla="*/ 396478 h 6886575"/>
              <a:gd name="connsiteX86" fmla="*/ 1225560 w 7472381"/>
              <a:gd name="connsiteY86" fmla="*/ 353615 h 6886575"/>
              <a:gd name="connsiteX87" fmla="*/ 1552469 w 7472381"/>
              <a:gd name="connsiteY87" fmla="*/ 375047 h 6886575"/>
              <a:gd name="connsiteX88" fmla="*/ 1335714 w 7472381"/>
              <a:gd name="connsiteY88" fmla="*/ 192881 h 6886575"/>
              <a:gd name="connsiteX89" fmla="*/ 1197133 w 7472381"/>
              <a:gd name="connsiteY89" fmla="*/ 164306 h 6886575"/>
              <a:gd name="connsiteX90" fmla="*/ 1165153 w 7472381"/>
              <a:gd name="connsiteY90" fmla="*/ 89297 h 6886575"/>
              <a:gd name="connsiteX91" fmla="*/ 1229113 w 7472381"/>
              <a:gd name="connsiteY91" fmla="*/ 71437 h 6886575"/>
              <a:gd name="connsiteX92" fmla="*/ 1548916 w 7472381"/>
              <a:gd name="connsiteY92" fmla="*/ 135731 h 6886575"/>
              <a:gd name="connsiteX93" fmla="*/ 1602217 w 7472381"/>
              <a:gd name="connsiteY93" fmla="*/ 110728 h 6886575"/>
              <a:gd name="connsiteX94" fmla="*/ 1232666 w 7472381"/>
              <a:gd name="connsiteY94" fmla="*/ 0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7472381" h="6886575">
                <a:moveTo>
                  <a:pt x="1232666" y="0"/>
                </a:moveTo>
                <a:lnTo>
                  <a:pt x="7472381" y="0"/>
                </a:lnTo>
                <a:lnTo>
                  <a:pt x="7472381" y="814388"/>
                </a:lnTo>
                <a:lnTo>
                  <a:pt x="7472381" y="6411516"/>
                </a:lnTo>
                <a:lnTo>
                  <a:pt x="7472381" y="6886575"/>
                </a:lnTo>
                <a:lnTo>
                  <a:pt x="6992676" y="6886575"/>
                </a:lnTo>
                <a:lnTo>
                  <a:pt x="1946893" y="6886575"/>
                </a:lnTo>
                <a:cubicBezTo>
                  <a:pt x="1801205" y="6815137"/>
                  <a:pt x="1662624" y="6729412"/>
                  <a:pt x="1506276" y="6686550"/>
                </a:cubicBezTo>
                <a:cubicBezTo>
                  <a:pt x="1399675" y="6657975"/>
                  <a:pt x="1296627" y="6607969"/>
                  <a:pt x="1314394" y="6457949"/>
                </a:cubicBezTo>
                <a:cubicBezTo>
                  <a:pt x="1317947" y="6415087"/>
                  <a:pt x="1289520" y="6382941"/>
                  <a:pt x="1246880" y="6393656"/>
                </a:cubicBezTo>
                <a:cubicBezTo>
                  <a:pt x="1165153" y="6415087"/>
                  <a:pt x="1126065" y="6354365"/>
                  <a:pt x="1079872" y="6307931"/>
                </a:cubicBezTo>
                <a:cubicBezTo>
                  <a:pt x="998144" y="6225779"/>
                  <a:pt x="919970" y="6140052"/>
                  <a:pt x="788495" y="6125765"/>
                </a:cubicBezTo>
                <a:cubicBezTo>
                  <a:pt x="813369" y="6061471"/>
                  <a:pt x="856009" y="6068615"/>
                  <a:pt x="895097" y="6082903"/>
                </a:cubicBezTo>
                <a:cubicBezTo>
                  <a:pt x="998144" y="6118622"/>
                  <a:pt x="1101192" y="6157912"/>
                  <a:pt x="1204239" y="6193631"/>
                </a:cubicBezTo>
                <a:cubicBezTo>
                  <a:pt x="1271754" y="6215062"/>
                  <a:pt x="1339267" y="6247209"/>
                  <a:pt x="1428102" y="6222206"/>
                </a:cubicBezTo>
                <a:cubicBezTo>
                  <a:pt x="1349928" y="6093619"/>
                  <a:pt x="1218453" y="6068615"/>
                  <a:pt x="1111852" y="6029325"/>
                </a:cubicBezTo>
                <a:cubicBezTo>
                  <a:pt x="980377" y="5979319"/>
                  <a:pt x="902203" y="5886450"/>
                  <a:pt x="806262" y="5779294"/>
                </a:cubicBezTo>
                <a:cubicBezTo>
                  <a:pt x="902203" y="5750719"/>
                  <a:pt x="962610" y="5829300"/>
                  <a:pt x="1040785" y="5825728"/>
                </a:cubicBezTo>
                <a:cubicBezTo>
                  <a:pt x="1044338" y="5815012"/>
                  <a:pt x="1051445" y="5793581"/>
                  <a:pt x="1051445" y="5793581"/>
                </a:cubicBezTo>
                <a:cubicBezTo>
                  <a:pt x="923523" y="5736431"/>
                  <a:pt x="866670" y="5629275"/>
                  <a:pt x="845349" y="5497115"/>
                </a:cubicBezTo>
                <a:cubicBezTo>
                  <a:pt x="838243" y="5429250"/>
                  <a:pt x="792049" y="5407819"/>
                  <a:pt x="745855" y="5375672"/>
                </a:cubicBezTo>
                <a:cubicBezTo>
                  <a:pt x="589507" y="5264943"/>
                  <a:pt x="422499" y="5164931"/>
                  <a:pt x="291024" y="5014913"/>
                </a:cubicBezTo>
                <a:cubicBezTo>
                  <a:pt x="443819" y="5032771"/>
                  <a:pt x="564633" y="5132784"/>
                  <a:pt x="724535" y="5175647"/>
                </a:cubicBezTo>
                <a:cubicBezTo>
                  <a:pt x="596614" y="5011340"/>
                  <a:pt x="429605" y="4925615"/>
                  <a:pt x="276811" y="4825603"/>
                </a:cubicBezTo>
                <a:cubicBezTo>
                  <a:pt x="205743" y="4779169"/>
                  <a:pt x="141783" y="4722018"/>
                  <a:pt x="60055" y="4697016"/>
                </a:cubicBezTo>
                <a:cubicBezTo>
                  <a:pt x="31628" y="4689872"/>
                  <a:pt x="-18119" y="4672013"/>
                  <a:pt x="6755" y="4622006"/>
                </a:cubicBezTo>
                <a:cubicBezTo>
                  <a:pt x="28075" y="4579144"/>
                  <a:pt x="67162" y="4593432"/>
                  <a:pt x="102696" y="4604146"/>
                </a:cubicBezTo>
                <a:cubicBezTo>
                  <a:pt x="187976" y="4632722"/>
                  <a:pt x="280364" y="4632722"/>
                  <a:pt x="397625" y="4632722"/>
                </a:cubicBezTo>
                <a:cubicBezTo>
                  <a:pt x="298131" y="4496990"/>
                  <a:pt x="116909" y="4539853"/>
                  <a:pt x="31628" y="4396978"/>
                </a:cubicBezTo>
                <a:cubicBezTo>
                  <a:pt x="138229" y="4371976"/>
                  <a:pt x="219957" y="4421982"/>
                  <a:pt x="305237" y="4432697"/>
                </a:cubicBezTo>
                <a:cubicBezTo>
                  <a:pt x="383412" y="4443413"/>
                  <a:pt x="401178" y="4418409"/>
                  <a:pt x="383412" y="4339828"/>
                </a:cubicBezTo>
                <a:cubicBezTo>
                  <a:pt x="354985" y="4218385"/>
                  <a:pt x="397625" y="4157662"/>
                  <a:pt x="511333" y="4189810"/>
                </a:cubicBezTo>
                <a:cubicBezTo>
                  <a:pt x="617934" y="4221956"/>
                  <a:pt x="628594" y="4175522"/>
                  <a:pt x="600167" y="4107656"/>
                </a:cubicBezTo>
                <a:cubicBezTo>
                  <a:pt x="557527" y="4007644"/>
                  <a:pt x="603720" y="3929063"/>
                  <a:pt x="635701" y="3843337"/>
                </a:cubicBezTo>
                <a:cubicBezTo>
                  <a:pt x="685448" y="3714750"/>
                  <a:pt x="664128" y="3650456"/>
                  <a:pt x="561080" y="3554015"/>
                </a:cubicBezTo>
                <a:cubicBezTo>
                  <a:pt x="500673" y="3500438"/>
                  <a:pt x="440265" y="3454003"/>
                  <a:pt x="354985" y="3407569"/>
                </a:cubicBezTo>
                <a:cubicBezTo>
                  <a:pt x="550420" y="3382565"/>
                  <a:pt x="347878" y="3296841"/>
                  <a:pt x="415392" y="3243263"/>
                </a:cubicBezTo>
                <a:cubicBezTo>
                  <a:pt x="553973" y="3221831"/>
                  <a:pt x="664128" y="3393282"/>
                  <a:pt x="852456" y="3343275"/>
                </a:cubicBezTo>
                <a:cubicBezTo>
                  <a:pt x="625041" y="3196828"/>
                  <a:pt x="369198" y="3150393"/>
                  <a:pt x="202190" y="2953940"/>
                </a:cubicBezTo>
                <a:cubicBezTo>
                  <a:pt x="241277" y="2911078"/>
                  <a:pt x="280364" y="2953940"/>
                  <a:pt x="312344" y="2936081"/>
                </a:cubicBezTo>
                <a:cubicBezTo>
                  <a:pt x="312344" y="2925365"/>
                  <a:pt x="685448" y="2993232"/>
                  <a:pt x="706768" y="2714625"/>
                </a:cubicBezTo>
                <a:cubicBezTo>
                  <a:pt x="713875" y="2714625"/>
                  <a:pt x="720982" y="2714625"/>
                  <a:pt x="728088" y="2703909"/>
                </a:cubicBezTo>
                <a:cubicBezTo>
                  <a:pt x="767175" y="2664619"/>
                  <a:pt x="731642" y="2571750"/>
                  <a:pt x="795602" y="2564606"/>
                </a:cubicBezTo>
                <a:cubicBezTo>
                  <a:pt x="866670" y="2557462"/>
                  <a:pt x="934184" y="2525315"/>
                  <a:pt x="1008804" y="2543175"/>
                </a:cubicBezTo>
                <a:cubicBezTo>
                  <a:pt x="1065658" y="2557462"/>
                  <a:pt x="1126065" y="2575322"/>
                  <a:pt x="1186473" y="2575322"/>
                </a:cubicBezTo>
                <a:cubicBezTo>
                  <a:pt x="1250433" y="2575322"/>
                  <a:pt x="1339267" y="2696766"/>
                  <a:pt x="1378355" y="2536031"/>
                </a:cubicBezTo>
                <a:cubicBezTo>
                  <a:pt x="1378355" y="2528888"/>
                  <a:pt x="1488509" y="2546747"/>
                  <a:pt x="1548916" y="2553891"/>
                </a:cubicBezTo>
                <a:cubicBezTo>
                  <a:pt x="1598663" y="2561035"/>
                  <a:pt x="1659071" y="2593181"/>
                  <a:pt x="1694604" y="2528888"/>
                </a:cubicBezTo>
                <a:cubicBezTo>
                  <a:pt x="1712371" y="2489596"/>
                  <a:pt x="1627090" y="2418159"/>
                  <a:pt x="1552469" y="2411015"/>
                </a:cubicBezTo>
                <a:cubicBezTo>
                  <a:pt x="1484956" y="2403872"/>
                  <a:pt x="1417442" y="2396728"/>
                  <a:pt x="1353481" y="2411015"/>
                </a:cubicBezTo>
                <a:cubicBezTo>
                  <a:pt x="1275307" y="2428875"/>
                  <a:pt x="1232666" y="2400300"/>
                  <a:pt x="1211346" y="2336007"/>
                </a:cubicBezTo>
                <a:cubicBezTo>
                  <a:pt x="1186473" y="2268141"/>
                  <a:pt x="1140279" y="2232422"/>
                  <a:pt x="1076318" y="2200275"/>
                </a:cubicBezTo>
                <a:cubicBezTo>
                  <a:pt x="919970" y="2121694"/>
                  <a:pt x="770729" y="2028825"/>
                  <a:pt x="600167" y="1982390"/>
                </a:cubicBezTo>
                <a:cubicBezTo>
                  <a:pt x="568187" y="1975246"/>
                  <a:pt x="529100" y="1960959"/>
                  <a:pt x="514886" y="1900238"/>
                </a:cubicBezTo>
                <a:cubicBezTo>
                  <a:pt x="976824" y="1993106"/>
                  <a:pt x="1396121" y="2232422"/>
                  <a:pt x="1872273" y="2218135"/>
                </a:cubicBezTo>
                <a:cubicBezTo>
                  <a:pt x="1744351" y="2143125"/>
                  <a:pt x="1591557" y="2139554"/>
                  <a:pt x="1452975" y="2085975"/>
                </a:cubicBezTo>
                <a:cubicBezTo>
                  <a:pt x="1552469" y="2046685"/>
                  <a:pt x="1644857" y="2089547"/>
                  <a:pt x="1737245" y="2110978"/>
                </a:cubicBezTo>
                <a:cubicBezTo>
                  <a:pt x="1815419" y="2128837"/>
                  <a:pt x="1886486" y="2132410"/>
                  <a:pt x="1893593" y="2021681"/>
                </a:cubicBezTo>
                <a:cubicBezTo>
                  <a:pt x="1893593" y="2010965"/>
                  <a:pt x="1893593" y="2003821"/>
                  <a:pt x="1893593" y="1993106"/>
                </a:cubicBezTo>
                <a:cubicBezTo>
                  <a:pt x="1865166" y="1946672"/>
                  <a:pt x="1826079" y="1925240"/>
                  <a:pt x="1776332" y="1910953"/>
                </a:cubicBezTo>
                <a:cubicBezTo>
                  <a:pt x="1747905" y="1903809"/>
                  <a:pt x="1708818" y="1889522"/>
                  <a:pt x="1708818" y="1857375"/>
                </a:cubicBezTo>
                <a:cubicBezTo>
                  <a:pt x="1712371" y="1735931"/>
                  <a:pt x="1616430" y="1700212"/>
                  <a:pt x="1524043" y="1664493"/>
                </a:cubicBezTo>
                <a:cubicBezTo>
                  <a:pt x="1573790" y="1603772"/>
                  <a:pt x="1616430" y="1646635"/>
                  <a:pt x="1655517" y="1643062"/>
                </a:cubicBezTo>
                <a:cubicBezTo>
                  <a:pt x="1680391" y="1639491"/>
                  <a:pt x="1705264" y="1635919"/>
                  <a:pt x="1705264" y="1603772"/>
                </a:cubicBezTo>
                <a:cubicBezTo>
                  <a:pt x="1705264" y="1578769"/>
                  <a:pt x="1694604" y="1546622"/>
                  <a:pt x="1669731" y="1546622"/>
                </a:cubicBezTo>
                <a:cubicBezTo>
                  <a:pt x="1513383" y="1543050"/>
                  <a:pt x="1424548" y="1371600"/>
                  <a:pt x="1261093" y="1371600"/>
                </a:cubicBezTo>
                <a:cubicBezTo>
                  <a:pt x="1161599" y="1371600"/>
                  <a:pt x="1310841" y="1275159"/>
                  <a:pt x="1229113" y="1235869"/>
                </a:cubicBezTo>
                <a:cubicBezTo>
                  <a:pt x="1211346" y="1225153"/>
                  <a:pt x="1278860" y="1210866"/>
                  <a:pt x="1307287" y="1214437"/>
                </a:cubicBezTo>
                <a:cubicBezTo>
                  <a:pt x="1335714" y="1218009"/>
                  <a:pt x="1360588" y="1243013"/>
                  <a:pt x="1396121" y="1225153"/>
                </a:cubicBezTo>
                <a:cubicBezTo>
                  <a:pt x="1413888" y="1160860"/>
                  <a:pt x="1367694" y="1135856"/>
                  <a:pt x="1325054" y="1117997"/>
                </a:cubicBezTo>
                <a:cubicBezTo>
                  <a:pt x="1232666" y="1075135"/>
                  <a:pt x="1140279" y="1025129"/>
                  <a:pt x="1037231" y="1010841"/>
                </a:cubicBezTo>
                <a:cubicBezTo>
                  <a:pt x="1001698" y="1007269"/>
                  <a:pt x="980377" y="989409"/>
                  <a:pt x="983931" y="953690"/>
                </a:cubicBezTo>
                <a:cubicBezTo>
                  <a:pt x="991037" y="907256"/>
                  <a:pt x="1026571" y="921544"/>
                  <a:pt x="1054998" y="925115"/>
                </a:cubicBezTo>
                <a:cubicBezTo>
                  <a:pt x="1072765" y="928688"/>
                  <a:pt x="1090532" y="939403"/>
                  <a:pt x="1108299" y="914400"/>
                </a:cubicBezTo>
                <a:cubicBezTo>
                  <a:pt x="692555" y="660797"/>
                  <a:pt x="472246" y="675085"/>
                  <a:pt x="6755" y="467915"/>
                </a:cubicBezTo>
                <a:cubicBezTo>
                  <a:pt x="109802" y="428625"/>
                  <a:pt x="184423" y="457200"/>
                  <a:pt x="255490" y="464344"/>
                </a:cubicBezTo>
                <a:cubicBezTo>
                  <a:pt x="433159" y="482203"/>
                  <a:pt x="323004" y="514350"/>
                  <a:pt x="500673" y="535781"/>
                </a:cubicBezTo>
                <a:cubicBezTo>
                  <a:pt x="585954" y="546497"/>
                  <a:pt x="664128" y="582216"/>
                  <a:pt x="760069" y="525066"/>
                </a:cubicBezTo>
                <a:cubicBezTo>
                  <a:pt x="824029" y="485775"/>
                  <a:pt x="927077" y="528637"/>
                  <a:pt x="1005251" y="560785"/>
                </a:cubicBezTo>
                <a:cubicBezTo>
                  <a:pt x="1069212" y="589360"/>
                  <a:pt x="1133172" y="596503"/>
                  <a:pt x="1218453" y="560785"/>
                </a:cubicBezTo>
                <a:cubicBezTo>
                  <a:pt x="1140279" y="539354"/>
                  <a:pt x="1079872" y="521494"/>
                  <a:pt x="1019464" y="507206"/>
                </a:cubicBezTo>
                <a:cubicBezTo>
                  <a:pt x="969717" y="496491"/>
                  <a:pt x="941290" y="471488"/>
                  <a:pt x="944844" y="417909"/>
                </a:cubicBezTo>
                <a:cubicBezTo>
                  <a:pt x="944844" y="389334"/>
                  <a:pt x="934184" y="350044"/>
                  <a:pt x="969717" y="335757"/>
                </a:cubicBezTo>
                <a:cubicBezTo>
                  <a:pt x="998144" y="321469"/>
                  <a:pt x="1037231" y="335757"/>
                  <a:pt x="1051445" y="360759"/>
                </a:cubicBezTo>
                <a:cubicBezTo>
                  <a:pt x="1069212" y="407194"/>
                  <a:pt x="1086978" y="450056"/>
                  <a:pt x="1147386" y="453629"/>
                </a:cubicBezTo>
                <a:cubicBezTo>
                  <a:pt x="1229113" y="460771"/>
                  <a:pt x="1182919" y="432197"/>
                  <a:pt x="1168706" y="396478"/>
                </a:cubicBezTo>
                <a:cubicBezTo>
                  <a:pt x="1154492" y="357188"/>
                  <a:pt x="1197133" y="346472"/>
                  <a:pt x="1225560" y="353615"/>
                </a:cubicBezTo>
                <a:cubicBezTo>
                  <a:pt x="1332161" y="385763"/>
                  <a:pt x="1442315" y="328613"/>
                  <a:pt x="1552469" y="375047"/>
                </a:cubicBezTo>
                <a:cubicBezTo>
                  <a:pt x="1524043" y="260747"/>
                  <a:pt x="1463635" y="210741"/>
                  <a:pt x="1335714" y="192881"/>
                </a:cubicBezTo>
                <a:cubicBezTo>
                  <a:pt x="1289520" y="189310"/>
                  <a:pt x="1239773" y="196453"/>
                  <a:pt x="1197133" y="164306"/>
                </a:cubicBezTo>
                <a:cubicBezTo>
                  <a:pt x="1172259" y="146447"/>
                  <a:pt x="1147386" y="125016"/>
                  <a:pt x="1165153" y="89297"/>
                </a:cubicBezTo>
                <a:cubicBezTo>
                  <a:pt x="1175813" y="64294"/>
                  <a:pt x="1204239" y="64294"/>
                  <a:pt x="1229113" y="71437"/>
                </a:cubicBezTo>
                <a:cubicBezTo>
                  <a:pt x="1332161" y="110728"/>
                  <a:pt x="1442315" y="121444"/>
                  <a:pt x="1548916" y="135731"/>
                </a:cubicBezTo>
                <a:cubicBezTo>
                  <a:pt x="1566683" y="139303"/>
                  <a:pt x="1584450" y="146447"/>
                  <a:pt x="1602217" y="110728"/>
                </a:cubicBezTo>
                <a:cubicBezTo>
                  <a:pt x="1477849" y="78581"/>
                  <a:pt x="1357034" y="35719"/>
                  <a:pt x="1232666" y="0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6AD042-DE90-4088-8A07-B9A64C2CE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40080"/>
            <a:ext cx="3886200" cy="295351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2FFC98-62A0-445A-BEDA-785BE925A1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59168" y="640080"/>
            <a:ext cx="4489704" cy="5596128"/>
          </a:xfrm>
        </p:spPr>
        <p:txBody>
          <a:bodyPr anchor="ctr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4D7827-8489-4EE4-88EE-16685FE6DE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776472"/>
            <a:ext cx="3886200" cy="246888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33534F-EA91-4A50-B0F6-10D689E458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4/20/2020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20F3F7-8B4B-4015-AA9C-109D05B2F1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0B6EE2-78A1-4D01-87BE-A1487FBD2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793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8615C6B-1C98-4B1C-AB4B-1E1898E59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8DFF97-B7FD-47F9-BC7F-DD4B4C5EA2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831D22-079E-43E3-86A4-BA12DB888C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04E684-10F4-4CC3-A0B9-F03AA7BE37CF}" type="datetimeFigureOut">
              <a:rPr lang="en-US" smtClean="0"/>
              <a:t>4/20/2020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4C30A2-140B-4A5D-BEEC-C1314AF1F3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71BA8F-7826-496D-91F8-B3ECDF34DA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481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1" r:id="rId2"/>
    <p:sldLayoutId id="2147483670" r:id="rId3"/>
    <p:sldLayoutId id="2147483669" r:id="rId4"/>
    <p:sldLayoutId id="2147483668" r:id="rId5"/>
    <p:sldLayoutId id="2147483667" r:id="rId6"/>
    <p:sldLayoutId id="2147483666" r:id="rId7"/>
    <p:sldLayoutId id="2147483665" r:id="rId8"/>
    <p:sldLayoutId id="2147483664" r:id="rId9"/>
    <p:sldLayoutId id="2147483663" r:id="rId10"/>
    <p:sldLayoutId id="2147483661" r:id="rId11"/>
    <p:sldLayoutId id="214748366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i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Relationship Id="rId5" Type="http://schemas.openxmlformats.org/officeDocument/2006/relationships/hyperlink" Target="https://pl.wikipedia.org/wiki/Port_lotniczy_Bangkok-Suvarnabhumi" TargetMode="Externa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47766EE-4192-4B2D-A5A0-F60F9A5F74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1441AC6-46D1-4BDE-82CF-2407DA6C67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137" r="-2" b="14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1" name="Graphic 1">
            <a:extLst>
              <a:ext uri="{FF2B5EF4-FFF2-40B4-BE49-F238E27FC236}">
                <a16:creationId xmlns:a16="http://schemas.microsoft.com/office/drawing/2014/main" id="{D6705569-F545-4F47-A260-A9202826EA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1969639" y="181596"/>
            <a:ext cx="8252722" cy="6022258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bg1">
              <a:alpha val="60000"/>
            </a:schemeClr>
          </a:solidFill>
          <a:ln w="32707" cap="flat">
            <a:noFill/>
            <a:prstDash val="solid"/>
            <a:miter/>
          </a:ln>
          <a:effectLst/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3325473" y="1998924"/>
            <a:ext cx="5541054" cy="2213621"/>
          </a:xfrm>
        </p:spPr>
        <p:txBody>
          <a:bodyPr>
            <a:normAutofit/>
          </a:bodyPr>
          <a:lstStyle/>
          <a:p>
            <a:pPr algn="ctr"/>
            <a:r>
              <a:rPr lang="pl-PL" sz="3700">
                <a:cs typeface="Calibri Light"/>
              </a:rPr>
              <a:t>Sławni architekci niemieckojęzycznego obszaru DACHL</a:t>
            </a:r>
            <a:endParaRPr lang="pl-PL" sz="370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3880419" y="4300833"/>
            <a:ext cx="4431162" cy="1191873"/>
          </a:xfrm>
        </p:spPr>
        <p:txBody>
          <a:bodyPr>
            <a:normAutofit/>
          </a:bodyPr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503171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raphic 1">
            <a:extLst>
              <a:ext uri="{FF2B5EF4-FFF2-40B4-BE49-F238E27FC236}">
                <a16:creationId xmlns:a16="http://schemas.microsoft.com/office/drawing/2014/main" id="{0D57E7FA-E8FC-45AC-868F-CDC814493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2599854" y="527562"/>
            <a:ext cx="6992292" cy="5102484"/>
          </a:xfrm>
          <a:custGeom>
            <a:avLst/>
            <a:gdLst/>
            <a:ahLst/>
            <a:cxnLst/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 useBgFill="1">
        <p:nvSpPr>
          <p:cNvPr id="7" name="Rectangle 10">
            <a:extLst>
              <a:ext uri="{FF2B5EF4-FFF2-40B4-BE49-F238E27FC236}">
                <a16:creationId xmlns:a16="http://schemas.microsoft.com/office/drawing/2014/main" id="{727F3F19-5A4B-42AD-9A79-B8279086A6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Obraz 2" descr="Obraz zawierający budynek, zewnętrzne, droga, ulica&#10;&#10;Opis wygenerowany przy bardzo wysokim poziomie pewności">
            <a:extLst>
              <a:ext uri="{FF2B5EF4-FFF2-40B4-BE49-F238E27FC236}">
                <a16:creationId xmlns:a16="http://schemas.microsoft.com/office/drawing/2014/main" id="{8B5A2781-67AC-42DE-8FB5-95E89486E2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43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8" name="Freeform: Shape 12">
            <a:extLst>
              <a:ext uri="{FF2B5EF4-FFF2-40B4-BE49-F238E27FC236}">
                <a16:creationId xmlns:a16="http://schemas.microsoft.com/office/drawing/2014/main" id="{8202C37C-3123-4850-965F-F823CD438B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14441" y="3562564"/>
            <a:ext cx="6007383" cy="2746580"/>
          </a:xfrm>
          <a:custGeom>
            <a:avLst/>
            <a:gdLst>
              <a:gd name="connsiteX0" fmla="*/ 7360262 w 8491753"/>
              <a:gd name="connsiteY0" fmla="*/ 0 h 3882436"/>
              <a:gd name="connsiteX1" fmla="*/ 7800623 w 8491753"/>
              <a:gd name="connsiteY1" fmla="*/ 266118 h 3882436"/>
              <a:gd name="connsiteX2" fmla="*/ 8418395 w 8491753"/>
              <a:gd name="connsiteY2" fmla="*/ 817361 h 3882436"/>
              <a:gd name="connsiteX3" fmla="*/ 8469084 w 8491753"/>
              <a:gd name="connsiteY3" fmla="*/ 2062410 h 3882436"/>
              <a:gd name="connsiteX4" fmla="*/ 7993875 w 8491753"/>
              <a:gd name="connsiteY4" fmla="*/ 3538728 h 3882436"/>
              <a:gd name="connsiteX5" fmla="*/ 7486985 w 8491753"/>
              <a:gd name="connsiteY5" fmla="*/ 3877711 h 3882436"/>
              <a:gd name="connsiteX6" fmla="*/ 4198536 w 8491753"/>
              <a:gd name="connsiteY6" fmla="*/ 3808014 h 3882436"/>
              <a:gd name="connsiteX7" fmla="*/ 1942874 w 8491753"/>
              <a:gd name="connsiteY7" fmla="*/ 3259939 h 3882436"/>
              <a:gd name="connsiteX8" fmla="*/ 2291361 w 8491753"/>
              <a:gd name="connsiteY8" fmla="*/ 3193410 h 3882436"/>
              <a:gd name="connsiteX9" fmla="*/ 1451824 w 8491753"/>
              <a:gd name="connsiteY9" fmla="*/ 3047678 h 3882436"/>
              <a:gd name="connsiteX10" fmla="*/ 1499345 w 8491753"/>
              <a:gd name="connsiteY10" fmla="*/ 3028670 h 3882436"/>
              <a:gd name="connsiteX11" fmla="*/ 1407471 w 8491753"/>
              <a:gd name="connsiteY11" fmla="*/ 2952636 h 3882436"/>
              <a:gd name="connsiteX12" fmla="*/ 1030471 w 8491753"/>
              <a:gd name="connsiteY12" fmla="*/ 2832250 h 3882436"/>
              <a:gd name="connsiteX13" fmla="*/ 1499345 w 8491753"/>
              <a:gd name="connsiteY13" fmla="*/ 2629494 h 3882436"/>
              <a:gd name="connsiteX14" fmla="*/ 970279 w 8491753"/>
              <a:gd name="connsiteY14" fmla="*/ 2353873 h 3882436"/>
              <a:gd name="connsiteX15" fmla="*/ 700993 w 8491753"/>
              <a:gd name="connsiteY15" fmla="*/ 2287343 h 3882436"/>
              <a:gd name="connsiteX16" fmla="*/ 1588051 w 8491753"/>
              <a:gd name="connsiteY16" fmla="*/ 1942023 h 3882436"/>
              <a:gd name="connsiteX17" fmla="*/ 149751 w 8491753"/>
              <a:gd name="connsiteY17" fmla="*/ 1770949 h 3882436"/>
              <a:gd name="connsiteX18" fmla="*/ 266969 w 8491753"/>
              <a:gd name="connsiteY18" fmla="*/ 1701251 h 3882436"/>
              <a:gd name="connsiteX19" fmla="*/ 1160362 w 8491753"/>
              <a:gd name="connsiteY19" fmla="*/ 1720259 h 3882436"/>
              <a:gd name="connsiteX20" fmla="*/ 1309262 w 8491753"/>
              <a:gd name="connsiteY20" fmla="*/ 1666403 h 3882436"/>
              <a:gd name="connsiteX21" fmla="*/ 1160362 w 8491753"/>
              <a:gd name="connsiteY21" fmla="*/ 1580864 h 3882436"/>
              <a:gd name="connsiteX22" fmla="*/ 580607 w 8491753"/>
              <a:gd name="connsiteY22" fmla="*/ 1517503 h 3882436"/>
              <a:gd name="connsiteX23" fmla="*/ 428540 w 8491753"/>
              <a:gd name="connsiteY23" fmla="*/ 1374940 h 3882436"/>
              <a:gd name="connsiteX24" fmla="*/ 171927 w 8491753"/>
              <a:gd name="connsiteY24" fmla="*/ 1210201 h 3882436"/>
              <a:gd name="connsiteX25" fmla="*/ 349338 w 8491753"/>
              <a:gd name="connsiteY25" fmla="*/ 1073974 h 3882436"/>
              <a:gd name="connsiteX26" fmla="*/ 61044 w 8491753"/>
              <a:gd name="connsiteY26" fmla="*/ 871218 h 3882436"/>
              <a:gd name="connsiteX27" fmla="*/ 143414 w 8491753"/>
              <a:gd name="connsiteY27" fmla="*/ 605101 h 3882436"/>
              <a:gd name="connsiteX28" fmla="*/ 628128 w 8491753"/>
              <a:gd name="connsiteY28" fmla="*/ 541739 h 3882436"/>
              <a:gd name="connsiteX29" fmla="*/ 1277580 w 8491753"/>
              <a:gd name="connsiteY29" fmla="*/ 449865 h 3882436"/>
              <a:gd name="connsiteX30" fmla="*/ 1930202 w 8491753"/>
              <a:gd name="connsiteY30" fmla="*/ 370664 h 3882436"/>
              <a:gd name="connsiteX31" fmla="*/ 2582822 w 8491753"/>
              <a:gd name="connsiteY31" fmla="*/ 370664 h 3882436"/>
              <a:gd name="connsiteX32" fmla="*/ 2769739 w 8491753"/>
              <a:gd name="connsiteY32" fmla="*/ 377000 h 3882436"/>
              <a:gd name="connsiteX33" fmla="*/ 2772907 w 8491753"/>
              <a:gd name="connsiteY33" fmla="*/ 377000 h 3882436"/>
              <a:gd name="connsiteX34" fmla="*/ 3583931 w 8491753"/>
              <a:gd name="connsiteY34" fmla="*/ 405513 h 3882436"/>
              <a:gd name="connsiteX35" fmla="*/ 3884897 w 8491753"/>
              <a:gd name="connsiteY35" fmla="*/ 408681 h 3882436"/>
              <a:gd name="connsiteX36" fmla="*/ 4537518 w 8491753"/>
              <a:gd name="connsiteY36" fmla="*/ 411848 h 3882436"/>
              <a:gd name="connsiteX37" fmla="*/ 5186971 w 8491753"/>
              <a:gd name="connsiteY37" fmla="*/ 399176 h 3882436"/>
              <a:gd name="connsiteX38" fmla="*/ 5845928 w 8491753"/>
              <a:gd name="connsiteY38" fmla="*/ 361159 h 3882436"/>
              <a:gd name="connsiteX39" fmla="*/ 6495381 w 8491753"/>
              <a:gd name="connsiteY39" fmla="*/ 310470 h 3882436"/>
              <a:gd name="connsiteX40" fmla="*/ 6910398 w 8491753"/>
              <a:gd name="connsiteY40" fmla="*/ 196420 h 3882436"/>
              <a:gd name="connsiteX41" fmla="*/ 7360262 w 8491753"/>
              <a:gd name="connsiteY41" fmla="*/ 0 h 3882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8491753" h="3882436">
                <a:moveTo>
                  <a:pt x="7360262" y="0"/>
                </a:moveTo>
                <a:cubicBezTo>
                  <a:pt x="7477481" y="142563"/>
                  <a:pt x="7651725" y="183748"/>
                  <a:pt x="7800623" y="266118"/>
                </a:cubicBezTo>
                <a:cubicBezTo>
                  <a:pt x="7946354" y="329479"/>
                  <a:pt x="8361371" y="696974"/>
                  <a:pt x="8418395" y="817361"/>
                </a:cubicBezTo>
                <a:cubicBezTo>
                  <a:pt x="8519774" y="1026453"/>
                  <a:pt x="8494429" y="1793125"/>
                  <a:pt x="8469084" y="2062410"/>
                </a:cubicBezTo>
                <a:cubicBezTo>
                  <a:pt x="8374043" y="2734040"/>
                  <a:pt x="8025556" y="3507048"/>
                  <a:pt x="7993875" y="3538728"/>
                </a:cubicBezTo>
                <a:cubicBezTo>
                  <a:pt x="7892497" y="3516552"/>
                  <a:pt x="7661229" y="3865039"/>
                  <a:pt x="7486985" y="3877711"/>
                </a:cubicBezTo>
                <a:cubicBezTo>
                  <a:pt x="7303237" y="3890384"/>
                  <a:pt x="4604047" y="3880880"/>
                  <a:pt x="4198536" y="3808014"/>
                </a:cubicBezTo>
                <a:cubicBezTo>
                  <a:pt x="1993563" y="3405670"/>
                  <a:pt x="1942874" y="3259939"/>
                  <a:pt x="1942874" y="3259939"/>
                </a:cubicBezTo>
                <a:cubicBezTo>
                  <a:pt x="1942874" y="3259939"/>
                  <a:pt x="2177311" y="3231426"/>
                  <a:pt x="2291361" y="3193410"/>
                </a:cubicBezTo>
                <a:cubicBezTo>
                  <a:pt x="2126622" y="3190241"/>
                  <a:pt x="1477169" y="3069855"/>
                  <a:pt x="1451824" y="3047678"/>
                </a:cubicBezTo>
                <a:cubicBezTo>
                  <a:pt x="1464497" y="3041343"/>
                  <a:pt x="1483505" y="3035006"/>
                  <a:pt x="1499345" y="3028670"/>
                </a:cubicBezTo>
                <a:cubicBezTo>
                  <a:pt x="1464497" y="3009662"/>
                  <a:pt x="1435984" y="2987486"/>
                  <a:pt x="1407471" y="2952636"/>
                </a:cubicBezTo>
                <a:cubicBezTo>
                  <a:pt x="1315597" y="2835418"/>
                  <a:pt x="1160362" y="2876603"/>
                  <a:pt x="1030471" y="2832250"/>
                </a:cubicBezTo>
                <a:cubicBezTo>
                  <a:pt x="1112841" y="2585141"/>
                  <a:pt x="1331438" y="2677015"/>
                  <a:pt x="1499345" y="2629494"/>
                </a:cubicBezTo>
                <a:cubicBezTo>
                  <a:pt x="1058984" y="2483763"/>
                  <a:pt x="1144523" y="2407729"/>
                  <a:pt x="970279" y="2353873"/>
                </a:cubicBezTo>
                <a:cubicBezTo>
                  <a:pt x="751682" y="2287343"/>
                  <a:pt x="700993" y="2287343"/>
                  <a:pt x="700993" y="2287343"/>
                </a:cubicBezTo>
                <a:cubicBezTo>
                  <a:pt x="957606" y="2084587"/>
                  <a:pt x="1264908" y="2303184"/>
                  <a:pt x="1588051" y="1942023"/>
                </a:cubicBezTo>
                <a:cubicBezTo>
                  <a:pt x="1277580" y="1891335"/>
                  <a:pt x="349338" y="1865990"/>
                  <a:pt x="149751" y="1770949"/>
                </a:cubicBezTo>
                <a:cubicBezTo>
                  <a:pt x="225784" y="1805797"/>
                  <a:pt x="232120" y="1701251"/>
                  <a:pt x="266969" y="1701251"/>
                </a:cubicBezTo>
                <a:cubicBezTo>
                  <a:pt x="561599" y="1698083"/>
                  <a:pt x="862565" y="1758277"/>
                  <a:pt x="1160362" y="1720259"/>
                </a:cubicBezTo>
                <a:cubicBezTo>
                  <a:pt x="1214219" y="1717092"/>
                  <a:pt x="1299758" y="1745604"/>
                  <a:pt x="1309262" y="1666403"/>
                </a:cubicBezTo>
                <a:cubicBezTo>
                  <a:pt x="1318765" y="1568192"/>
                  <a:pt x="1207884" y="1590368"/>
                  <a:pt x="1160362" y="1580864"/>
                </a:cubicBezTo>
                <a:cubicBezTo>
                  <a:pt x="967110" y="1549184"/>
                  <a:pt x="777027" y="1536512"/>
                  <a:pt x="580607" y="1517503"/>
                </a:cubicBezTo>
                <a:cubicBezTo>
                  <a:pt x="498238" y="1507999"/>
                  <a:pt x="396860" y="1527007"/>
                  <a:pt x="428540" y="1374940"/>
                </a:cubicBezTo>
                <a:cubicBezTo>
                  <a:pt x="403195" y="1229209"/>
                  <a:pt x="251129" y="1279898"/>
                  <a:pt x="171927" y="1210201"/>
                </a:cubicBezTo>
                <a:cubicBezTo>
                  <a:pt x="209944" y="1127831"/>
                  <a:pt x="317658" y="1184857"/>
                  <a:pt x="349338" y="1073974"/>
                </a:cubicBezTo>
                <a:cubicBezTo>
                  <a:pt x="197271" y="1108823"/>
                  <a:pt x="213112" y="868050"/>
                  <a:pt x="61044" y="871218"/>
                </a:cubicBezTo>
                <a:cubicBezTo>
                  <a:pt x="-65678" y="728655"/>
                  <a:pt x="26196" y="658957"/>
                  <a:pt x="143414" y="605101"/>
                </a:cubicBezTo>
                <a:cubicBezTo>
                  <a:pt x="295481" y="538572"/>
                  <a:pt x="463388" y="554411"/>
                  <a:pt x="628128" y="541739"/>
                </a:cubicBezTo>
                <a:cubicBezTo>
                  <a:pt x="846725" y="513227"/>
                  <a:pt x="1055817" y="446698"/>
                  <a:pt x="1277580" y="449865"/>
                </a:cubicBezTo>
                <a:cubicBezTo>
                  <a:pt x="1486673" y="383336"/>
                  <a:pt x="1717941" y="456201"/>
                  <a:pt x="1930202" y="370664"/>
                </a:cubicBezTo>
                <a:cubicBezTo>
                  <a:pt x="2145630" y="370664"/>
                  <a:pt x="2364226" y="370664"/>
                  <a:pt x="2582822" y="370664"/>
                </a:cubicBezTo>
                <a:cubicBezTo>
                  <a:pt x="2646185" y="373831"/>
                  <a:pt x="2706377" y="373831"/>
                  <a:pt x="2769739" y="377000"/>
                </a:cubicBezTo>
                <a:cubicBezTo>
                  <a:pt x="2769739" y="377000"/>
                  <a:pt x="2772907" y="377000"/>
                  <a:pt x="2772907" y="377000"/>
                </a:cubicBezTo>
                <a:cubicBezTo>
                  <a:pt x="3045361" y="386504"/>
                  <a:pt x="3314646" y="392840"/>
                  <a:pt x="3583931" y="405513"/>
                </a:cubicBezTo>
                <a:cubicBezTo>
                  <a:pt x="3685309" y="405513"/>
                  <a:pt x="3783519" y="408681"/>
                  <a:pt x="3884897" y="408681"/>
                </a:cubicBezTo>
                <a:cubicBezTo>
                  <a:pt x="4100325" y="424520"/>
                  <a:pt x="4318922" y="434025"/>
                  <a:pt x="4537518" y="411848"/>
                </a:cubicBezTo>
                <a:cubicBezTo>
                  <a:pt x="4756115" y="430857"/>
                  <a:pt x="4968375" y="418185"/>
                  <a:pt x="5186971" y="399176"/>
                </a:cubicBezTo>
                <a:cubicBezTo>
                  <a:pt x="5408735" y="421353"/>
                  <a:pt x="5627332" y="389672"/>
                  <a:pt x="5845928" y="361159"/>
                </a:cubicBezTo>
                <a:cubicBezTo>
                  <a:pt x="6064526" y="373831"/>
                  <a:pt x="6283122" y="373831"/>
                  <a:pt x="6495381" y="310470"/>
                </a:cubicBezTo>
                <a:cubicBezTo>
                  <a:pt x="6656953" y="380168"/>
                  <a:pt x="6736155" y="152067"/>
                  <a:pt x="6910398" y="196420"/>
                </a:cubicBezTo>
                <a:cubicBezTo>
                  <a:pt x="7084641" y="243941"/>
                  <a:pt x="7208196" y="63361"/>
                  <a:pt x="7360262" y="0"/>
                </a:cubicBez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  <a:effectLst>
            <a:outerShdw blurRad="50800" dist="508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C7604DA-1A80-47FD-9F09-D72DC278D2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11393" y="3562564"/>
            <a:ext cx="6007383" cy="2746580"/>
          </a:xfrm>
          <a:custGeom>
            <a:avLst/>
            <a:gdLst>
              <a:gd name="connsiteX0" fmla="*/ 7360262 w 8491753"/>
              <a:gd name="connsiteY0" fmla="*/ 0 h 3882436"/>
              <a:gd name="connsiteX1" fmla="*/ 7800623 w 8491753"/>
              <a:gd name="connsiteY1" fmla="*/ 266118 h 3882436"/>
              <a:gd name="connsiteX2" fmla="*/ 8418395 w 8491753"/>
              <a:gd name="connsiteY2" fmla="*/ 817361 h 3882436"/>
              <a:gd name="connsiteX3" fmla="*/ 8469084 w 8491753"/>
              <a:gd name="connsiteY3" fmla="*/ 2062410 h 3882436"/>
              <a:gd name="connsiteX4" fmla="*/ 7993875 w 8491753"/>
              <a:gd name="connsiteY4" fmla="*/ 3538728 h 3882436"/>
              <a:gd name="connsiteX5" fmla="*/ 7486985 w 8491753"/>
              <a:gd name="connsiteY5" fmla="*/ 3877711 h 3882436"/>
              <a:gd name="connsiteX6" fmla="*/ 4198536 w 8491753"/>
              <a:gd name="connsiteY6" fmla="*/ 3808014 h 3882436"/>
              <a:gd name="connsiteX7" fmla="*/ 1942874 w 8491753"/>
              <a:gd name="connsiteY7" fmla="*/ 3259939 h 3882436"/>
              <a:gd name="connsiteX8" fmla="*/ 2291361 w 8491753"/>
              <a:gd name="connsiteY8" fmla="*/ 3193410 h 3882436"/>
              <a:gd name="connsiteX9" fmla="*/ 1451824 w 8491753"/>
              <a:gd name="connsiteY9" fmla="*/ 3047678 h 3882436"/>
              <a:gd name="connsiteX10" fmla="*/ 1499345 w 8491753"/>
              <a:gd name="connsiteY10" fmla="*/ 3028670 h 3882436"/>
              <a:gd name="connsiteX11" fmla="*/ 1407471 w 8491753"/>
              <a:gd name="connsiteY11" fmla="*/ 2952636 h 3882436"/>
              <a:gd name="connsiteX12" fmla="*/ 1030471 w 8491753"/>
              <a:gd name="connsiteY12" fmla="*/ 2832250 h 3882436"/>
              <a:gd name="connsiteX13" fmla="*/ 1499345 w 8491753"/>
              <a:gd name="connsiteY13" fmla="*/ 2629494 h 3882436"/>
              <a:gd name="connsiteX14" fmla="*/ 970279 w 8491753"/>
              <a:gd name="connsiteY14" fmla="*/ 2353873 h 3882436"/>
              <a:gd name="connsiteX15" fmla="*/ 700993 w 8491753"/>
              <a:gd name="connsiteY15" fmla="*/ 2287343 h 3882436"/>
              <a:gd name="connsiteX16" fmla="*/ 1588051 w 8491753"/>
              <a:gd name="connsiteY16" fmla="*/ 1942023 h 3882436"/>
              <a:gd name="connsiteX17" fmla="*/ 149751 w 8491753"/>
              <a:gd name="connsiteY17" fmla="*/ 1770949 h 3882436"/>
              <a:gd name="connsiteX18" fmla="*/ 266969 w 8491753"/>
              <a:gd name="connsiteY18" fmla="*/ 1701251 h 3882436"/>
              <a:gd name="connsiteX19" fmla="*/ 1160362 w 8491753"/>
              <a:gd name="connsiteY19" fmla="*/ 1720259 h 3882436"/>
              <a:gd name="connsiteX20" fmla="*/ 1309262 w 8491753"/>
              <a:gd name="connsiteY20" fmla="*/ 1666403 h 3882436"/>
              <a:gd name="connsiteX21" fmla="*/ 1160362 w 8491753"/>
              <a:gd name="connsiteY21" fmla="*/ 1580864 h 3882436"/>
              <a:gd name="connsiteX22" fmla="*/ 580607 w 8491753"/>
              <a:gd name="connsiteY22" fmla="*/ 1517503 h 3882436"/>
              <a:gd name="connsiteX23" fmla="*/ 428540 w 8491753"/>
              <a:gd name="connsiteY23" fmla="*/ 1374940 h 3882436"/>
              <a:gd name="connsiteX24" fmla="*/ 171927 w 8491753"/>
              <a:gd name="connsiteY24" fmla="*/ 1210201 h 3882436"/>
              <a:gd name="connsiteX25" fmla="*/ 349338 w 8491753"/>
              <a:gd name="connsiteY25" fmla="*/ 1073974 h 3882436"/>
              <a:gd name="connsiteX26" fmla="*/ 61044 w 8491753"/>
              <a:gd name="connsiteY26" fmla="*/ 871218 h 3882436"/>
              <a:gd name="connsiteX27" fmla="*/ 143414 w 8491753"/>
              <a:gd name="connsiteY27" fmla="*/ 605101 h 3882436"/>
              <a:gd name="connsiteX28" fmla="*/ 628128 w 8491753"/>
              <a:gd name="connsiteY28" fmla="*/ 541739 h 3882436"/>
              <a:gd name="connsiteX29" fmla="*/ 1277580 w 8491753"/>
              <a:gd name="connsiteY29" fmla="*/ 449865 h 3882436"/>
              <a:gd name="connsiteX30" fmla="*/ 1930202 w 8491753"/>
              <a:gd name="connsiteY30" fmla="*/ 370664 h 3882436"/>
              <a:gd name="connsiteX31" fmla="*/ 2582822 w 8491753"/>
              <a:gd name="connsiteY31" fmla="*/ 370664 h 3882436"/>
              <a:gd name="connsiteX32" fmla="*/ 2769739 w 8491753"/>
              <a:gd name="connsiteY32" fmla="*/ 377000 h 3882436"/>
              <a:gd name="connsiteX33" fmla="*/ 2772907 w 8491753"/>
              <a:gd name="connsiteY33" fmla="*/ 377000 h 3882436"/>
              <a:gd name="connsiteX34" fmla="*/ 3583931 w 8491753"/>
              <a:gd name="connsiteY34" fmla="*/ 405513 h 3882436"/>
              <a:gd name="connsiteX35" fmla="*/ 3884897 w 8491753"/>
              <a:gd name="connsiteY35" fmla="*/ 408681 h 3882436"/>
              <a:gd name="connsiteX36" fmla="*/ 4537518 w 8491753"/>
              <a:gd name="connsiteY36" fmla="*/ 411848 h 3882436"/>
              <a:gd name="connsiteX37" fmla="*/ 5186971 w 8491753"/>
              <a:gd name="connsiteY37" fmla="*/ 399176 h 3882436"/>
              <a:gd name="connsiteX38" fmla="*/ 5845928 w 8491753"/>
              <a:gd name="connsiteY38" fmla="*/ 361159 h 3882436"/>
              <a:gd name="connsiteX39" fmla="*/ 6495381 w 8491753"/>
              <a:gd name="connsiteY39" fmla="*/ 310470 h 3882436"/>
              <a:gd name="connsiteX40" fmla="*/ 6910398 w 8491753"/>
              <a:gd name="connsiteY40" fmla="*/ 196420 h 3882436"/>
              <a:gd name="connsiteX41" fmla="*/ 7360262 w 8491753"/>
              <a:gd name="connsiteY41" fmla="*/ 0 h 3882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8491753" h="3882436">
                <a:moveTo>
                  <a:pt x="7360262" y="0"/>
                </a:moveTo>
                <a:cubicBezTo>
                  <a:pt x="7477481" y="142563"/>
                  <a:pt x="7651725" y="183748"/>
                  <a:pt x="7800623" y="266118"/>
                </a:cubicBezTo>
                <a:cubicBezTo>
                  <a:pt x="7946354" y="329479"/>
                  <a:pt x="8361371" y="696974"/>
                  <a:pt x="8418395" y="817361"/>
                </a:cubicBezTo>
                <a:cubicBezTo>
                  <a:pt x="8519774" y="1026453"/>
                  <a:pt x="8494429" y="1793125"/>
                  <a:pt x="8469084" y="2062410"/>
                </a:cubicBezTo>
                <a:cubicBezTo>
                  <a:pt x="8374043" y="2734040"/>
                  <a:pt x="8025556" y="3507048"/>
                  <a:pt x="7993875" y="3538728"/>
                </a:cubicBezTo>
                <a:cubicBezTo>
                  <a:pt x="7892497" y="3516552"/>
                  <a:pt x="7661229" y="3865039"/>
                  <a:pt x="7486985" y="3877711"/>
                </a:cubicBezTo>
                <a:cubicBezTo>
                  <a:pt x="7303237" y="3890384"/>
                  <a:pt x="4604047" y="3880880"/>
                  <a:pt x="4198536" y="3808014"/>
                </a:cubicBezTo>
                <a:cubicBezTo>
                  <a:pt x="1993563" y="3405670"/>
                  <a:pt x="1942874" y="3259939"/>
                  <a:pt x="1942874" y="3259939"/>
                </a:cubicBezTo>
                <a:cubicBezTo>
                  <a:pt x="1942874" y="3259939"/>
                  <a:pt x="2177311" y="3231426"/>
                  <a:pt x="2291361" y="3193410"/>
                </a:cubicBezTo>
                <a:cubicBezTo>
                  <a:pt x="2126622" y="3190241"/>
                  <a:pt x="1477169" y="3069855"/>
                  <a:pt x="1451824" y="3047678"/>
                </a:cubicBezTo>
                <a:cubicBezTo>
                  <a:pt x="1464497" y="3041343"/>
                  <a:pt x="1483505" y="3035006"/>
                  <a:pt x="1499345" y="3028670"/>
                </a:cubicBezTo>
                <a:cubicBezTo>
                  <a:pt x="1464497" y="3009662"/>
                  <a:pt x="1435984" y="2987486"/>
                  <a:pt x="1407471" y="2952636"/>
                </a:cubicBezTo>
                <a:cubicBezTo>
                  <a:pt x="1315597" y="2835418"/>
                  <a:pt x="1160362" y="2876603"/>
                  <a:pt x="1030471" y="2832250"/>
                </a:cubicBezTo>
                <a:cubicBezTo>
                  <a:pt x="1112841" y="2585141"/>
                  <a:pt x="1331438" y="2677015"/>
                  <a:pt x="1499345" y="2629494"/>
                </a:cubicBezTo>
                <a:cubicBezTo>
                  <a:pt x="1058984" y="2483763"/>
                  <a:pt x="1144523" y="2407729"/>
                  <a:pt x="970279" y="2353873"/>
                </a:cubicBezTo>
                <a:cubicBezTo>
                  <a:pt x="751682" y="2287343"/>
                  <a:pt x="700993" y="2287343"/>
                  <a:pt x="700993" y="2287343"/>
                </a:cubicBezTo>
                <a:cubicBezTo>
                  <a:pt x="957606" y="2084587"/>
                  <a:pt x="1264908" y="2303184"/>
                  <a:pt x="1588051" y="1942023"/>
                </a:cubicBezTo>
                <a:cubicBezTo>
                  <a:pt x="1277580" y="1891335"/>
                  <a:pt x="349338" y="1865990"/>
                  <a:pt x="149751" y="1770949"/>
                </a:cubicBezTo>
                <a:cubicBezTo>
                  <a:pt x="225784" y="1805797"/>
                  <a:pt x="232120" y="1701251"/>
                  <a:pt x="266969" y="1701251"/>
                </a:cubicBezTo>
                <a:cubicBezTo>
                  <a:pt x="561599" y="1698083"/>
                  <a:pt x="862565" y="1758277"/>
                  <a:pt x="1160362" y="1720259"/>
                </a:cubicBezTo>
                <a:cubicBezTo>
                  <a:pt x="1214219" y="1717092"/>
                  <a:pt x="1299758" y="1745604"/>
                  <a:pt x="1309262" y="1666403"/>
                </a:cubicBezTo>
                <a:cubicBezTo>
                  <a:pt x="1318765" y="1568192"/>
                  <a:pt x="1207884" y="1590368"/>
                  <a:pt x="1160362" y="1580864"/>
                </a:cubicBezTo>
                <a:cubicBezTo>
                  <a:pt x="967110" y="1549184"/>
                  <a:pt x="777027" y="1536512"/>
                  <a:pt x="580607" y="1517503"/>
                </a:cubicBezTo>
                <a:cubicBezTo>
                  <a:pt x="498238" y="1507999"/>
                  <a:pt x="396860" y="1527007"/>
                  <a:pt x="428540" y="1374940"/>
                </a:cubicBezTo>
                <a:cubicBezTo>
                  <a:pt x="403195" y="1229209"/>
                  <a:pt x="251129" y="1279898"/>
                  <a:pt x="171927" y="1210201"/>
                </a:cubicBezTo>
                <a:cubicBezTo>
                  <a:pt x="209944" y="1127831"/>
                  <a:pt x="317658" y="1184857"/>
                  <a:pt x="349338" y="1073974"/>
                </a:cubicBezTo>
                <a:cubicBezTo>
                  <a:pt x="197271" y="1108823"/>
                  <a:pt x="213112" y="868050"/>
                  <a:pt x="61044" y="871218"/>
                </a:cubicBezTo>
                <a:cubicBezTo>
                  <a:pt x="-65678" y="728655"/>
                  <a:pt x="26196" y="658957"/>
                  <a:pt x="143414" y="605101"/>
                </a:cubicBezTo>
                <a:cubicBezTo>
                  <a:pt x="295481" y="538572"/>
                  <a:pt x="463388" y="554411"/>
                  <a:pt x="628128" y="541739"/>
                </a:cubicBezTo>
                <a:cubicBezTo>
                  <a:pt x="846725" y="513227"/>
                  <a:pt x="1055817" y="446698"/>
                  <a:pt x="1277580" y="449865"/>
                </a:cubicBezTo>
                <a:cubicBezTo>
                  <a:pt x="1486673" y="383336"/>
                  <a:pt x="1717941" y="456201"/>
                  <a:pt x="1930202" y="370664"/>
                </a:cubicBezTo>
                <a:cubicBezTo>
                  <a:pt x="2145630" y="370664"/>
                  <a:pt x="2364226" y="370664"/>
                  <a:pt x="2582822" y="370664"/>
                </a:cubicBezTo>
                <a:cubicBezTo>
                  <a:pt x="2646185" y="373831"/>
                  <a:pt x="2706377" y="373831"/>
                  <a:pt x="2769739" y="377000"/>
                </a:cubicBezTo>
                <a:cubicBezTo>
                  <a:pt x="2769739" y="377000"/>
                  <a:pt x="2772907" y="377000"/>
                  <a:pt x="2772907" y="377000"/>
                </a:cubicBezTo>
                <a:cubicBezTo>
                  <a:pt x="3045361" y="386504"/>
                  <a:pt x="3314646" y="392840"/>
                  <a:pt x="3583931" y="405513"/>
                </a:cubicBezTo>
                <a:cubicBezTo>
                  <a:pt x="3685309" y="405513"/>
                  <a:pt x="3783519" y="408681"/>
                  <a:pt x="3884897" y="408681"/>
                </a:cubicBezTo>
                <a:cubicBezTo>
                  <a:pt x="4100325" y="424520"/>
                  <a:pt x="4318922" y="434025"/>
                  <a:pt x="4537518" y="411848"/>
                </a:cubicBezTo>
                <a:cubicBezTo>
                  <a:pt x="4756115" y="430857"/>
                  <a:pt x="4968375" y="418185"/>
                  <a:pt x="5186971" y="399176"/>
                </a:cubicBezTo>
                <a:cubicBezTo>
                  <a:pt x="5408735" y="421353"/>
                  <a:pt x="5627332" y="389672"/>
                  <a:pt x="5845928" y="361159"/>
                </a:cubicBezTo>
                <a:cubicBezTo>
                  <a:pt x="6064526" y="373831"/>
                  <a:pt x="6283122" y="373831"/>
                  <a:pt x="6495381" y="310470"/>
                </a:cubicBezTo>
                <a:cubicBezTo>
                  <a:pt x="6656953" y="380168"/>
                  <a:pt x="6736155" y="152067"/>
                  <a:pt x="6910398" y="196420"/>
                </a:cubicBezTo>
                <a:cubicBezTo>
                  <a:pt x="7084641" y="243941"/>
                  <a:pt x="7208196" y="63361"/>
                  <a:pt x="7360262" y="0"/>
                </a:cubicBezTo>
                <a:close/>
              </a:path>
            </a:pathLst>
          </a:custGeom>
          <a:solidFill>
            <a:srgbClr val="D829E7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B5B1E6E4-E032-4B22-AFAB-0180C2C2DC72}"/>
              </a:ext>
            </a:extLst>
          </p:cNvPr>
          <p:cNvSpPr txBox="1"/>
          <p:nvPr/>
        </p:nvSpPr>
        <p:spPr>
          <a:xfrm>
            <a:off x="6892410" y="4169113"/>
            <a:ext cx="4054890" cy="1000067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i="1">
                <a:latin typeface="+mj-lt"/>
                <a:ea typeface="+mj-ea"/>
                <a:cs typeface="+mj-cs"/>
              </a:rPr>
              <a:t>Zielona cytadela w Magdeburgu</a:t>
            </a:r>
          </a:p>
        </p:txBody>
      </p:sp>
    </p:spTree>
    <p:extLst>
      <p:ext uri="{BB962C8B-B14F-4D97-AF65-F5344CB8AC3E}">
        <p14:creationId xmlns:p14="http://schemas.microsoft.com/office/powerpoint/2010/main" val="24394450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raphic 1">
            <a:extLst>
              <a:ext uri="{FF2B5EF4-FFF2-40B4-BE49-F238E27FC236}">
                <a16:creationId xmlns:a16="http://schemas.microsoft.com/office/drawing/2014/main" id="{0D57E7FA-E8FC-45AC-868F-CDC814493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2599854" y="527562"/>
            <a:ext cx="6992292" cy="5102484"/>
          </a:xfrm>
          <a:custGeom>
            <a:avLst/>
            <a:gdLst/>
            <a:ahLst/>
            <a:cxnLst/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3DF994C0-2A89-4EE7-A2E1-2D1BC34CE0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20E0B39D-28FB-41E0-999D-8298BDB091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824084" cy="6858000"/>
          </a:xfrm>
          <a:custGeom>
            <a:avLst/>
            <a:gdLst>
              <a:gd name="connsiteX0" fmla="*/ 0 w 7534656"/>
              <a:gd name="connsiteY0" fmla="*/ 0 h 6858000"/>
              <a:gd name="connsiteX1" fmla="*/ 234679 w 7534656"/>
              <a:gd name="connsiteY1" fmla="*/ 0 h 6858000"/>
              <a:gd name="connsiteX2" fmla="*/ 2022952 w 7534656"/>
              <a:gd name="connsiteY2" fmla="*/ 0 h 6858000"/>
              <a:gd name="connsiteX3" fmla="*/ 2238233 w 7534656"/>
              <a:gd name="connsiteY3" fmla="*/ 0 h 6858000"/>
              <a:gd name="connsiteX4" fmla="*/ 3114003 w 7534656"/>
              <a:gd name="connsiteY4" fmla="*/ 0 h 6858000"/>
              <a:gd name="connsiteX5" fmla="*/ 6526057 w 7534656"/>
              <a:gd name="connsiteY5" fmla="*/ 0 h 6858000"/>
              <a:gd name="connsiteX6" fmla="*/ 6223681 w 7534656"/>
              <a:gd name="connsiteY6" fmla="*/ 110269 h 6858000"/>
              <a:gd name="connsiteX7" fmla="*/ 6267294 w 7534656"/>
              <a:gd name="connsiteY7" fmla="*/ 135168 h 6858000"/>
              <a:gd name="connsiteX8" fmla="*/ 6528964 w 7534656"/>
              <a:gd name="connsiteY8" fmla="*/ 71141 h 6858000"/>
              <a:gd name="connsiteX9" fmla="*/ 6581298 w 7534656"/>
              <a:gd name="connsiteY9" fmla="*/ 88927 h 6858000"/>
              <a:gd name="connsiteX10" fmla="*/ 6555131 w 7534656"/>
              <a:gd name="connsiteY10" fmla="*/ 163625 h 6858000"/>
              <a:gd name="connsiteX11" fmla="*/ 6441741 w 7534656"/>
              <a:gd name="connsiteY11" fmla="*/ 192082 h 6858000"/>
              <a:gd name="connsiteX12" fmla="*/ 6264386 w 7534656"/>
              <a:gd name="connsiteY12" fmla="*/ 373491 h 6858000"/>
              <a:gd name="connsiteX13" fmla="*/ 6531872 w 7534656"/>
              <a:gd name="connsiteY13" fmla="*/ 352148 h 6858000"/>
              <a:gd name="connsiteX14" fmla="*/ 6578391 w 7534656"/>
              <a:gd name="connsiteY14" fmla="*/ 394834 h 6858000"/>
              <a:gd name="connsiteX15" fmla="*/ 6595836 w 7534656"/>
              <a:gd name="connsiteY15" fmla="*/ 451747 h 6858000"/>
              <a:gd name="connsiteX16" fmla="*/ 6674337 w 7534656"/>
              <a:gd name="connsiteY16" fmla="*/ 359262 h 6858000"/>
              <a:gd name="connsiteX17" fmla="*/ 6741209 w 7534656"/>
              <a:gd name="connsiteY17" fmla="*/ 334364 h 6858000"/>
              <a:gd name="connsiteX18" fmla="*/ 6761561 w 7534656"/>
              <a:gd name="connsiteY18" fmla="*/ 416176 h 6858000"/>
              <a:gd name="connsiteX19" fmla="*/ 6700505 w 7534656"/>
              <a:gd name="connsiteY19" fmla="*/ 505101 h 6858000"/>
              <a:gd name="connsiteX20" fmla="*/ 6537687 w 7534656"/>
              <a:gd name="connsiteY20" fmla="*/ 558458 h 6858000"/>
              <a:gd name="connsiteX21" fmla="*/ 6712134 w 7534656"/>
              <a:gd name="connsiteY21" fmla="*/ 558458 h 6858000"/>
              <a:gd name="connsiteX22" fmla="*/ 6912748 w 7534656"/>
              <a:gd name="connsiteY22" fmla="*/ 522887 h 6858000"/>
              <a:gd name="connsiteX23" fmla="*/ 7124992 w 7534656"/>
              <a:gd name="connsiteY23" fmla="*/ 533558 h 6858000"/>
              <a:gd name="connsiteX24" fmla="*/ 7325607 w 7534656"/>
              <a:gd name="connsiteY24" fmla="*/ 462417 h 6858000"/>
              <a:gd name="connsiteX25" fmla="*/ 7529129 w 7534656"/>
              <a:gd name="connsiteY25" fmla="*/ 465975 h 6858000"/>
              <a:gd name="connsiteX26" fmla="*/ 6627818 w 7534656"/>
              <a:gd name="connsiteY26" fmla="*/ 910606 h 6858000"/>
              <a:gd name="connsiteX27" fmla="*/ 6671430 w 7534656"/>
              <a:gd name="connsiteY27" fmla="*/ 921277 h 6858000"/>
              <a:gd name="connsiteX28" fmla="*/ 6729579 w 7534656"/>
              <a:gd name="connsiteY28" fmla="*/ 949734 h 6858000"/>
              <a:gd name="connsiteX29" fmla="*/ 6685967 w 7534656"/>
              <a:gd name="connsiteY29" fmla="*/ 1006647 h 6858000"/>
              <a:gd name="connsiteX30" fmla="*/ 6450463 w 7534656"/>
              <a:gd name="connsiteY30" fmla="*/ 1113358 h 6858000"/>
              <a:gd name="connsiteX31" fmla="*/ 6392314 w 7534656"/>
              <a:gd name="connsiteY31" fmla="*/ 1220069 h 6858000"/>
              <a:gd name="connsiteX32" fmla="*/ 6465001 w 7534656"/>
              <a:gd name="connsiteY32" fmla="*/ 1209399 h 6858000"/>
              <a:gd name="connsiteX33" fmla="*/ 6528964 w 7534656"/>
              <a:gd name="connsiteY33" fmla="*/ 1230741 h 6858000"/>
              <a:gd name="connsiteX34" fmla="*/ 6502798 w 7534656"/>
              <a:gd name="connsiteY34" fmla="*/ 1365909 h 6858000"/>
              <a:gd name="connsiteX35" fmla="*/ 6168440 w 7534656"/>
              <a:gd name="connsiteY35" fmla="*/ 1540204 h 6858000"/>
              <a:gd name="connsiteX36" fmla="*/ 6139366 w 7534656"/>
              <a:gd name="connsiteY36" fmla="*/ 1597117 h 6858000"/>
              <a:gd name="connsiteX37" fmla="*/ 6180070 w 7534656"/>
              <a:gd name="connsiteY37" fmla="*/ 1636245 h 6858000"/>
              <a:gd name="connsiteX38" fmla="*/ 6287645 w 7534656"/>
              <a:gd name="connsiteY38" fmla="*/ 1657587 h 6858000"/>
              <a:gd name="connsiteX39" fmla="*/ 6136458 w 7534656"/>
              <a:gd name="connsiteY39" fmla="*/ 1849668 h 6858000"/>
              <a:gd name="connsiteX40" fmla="*/ 6081216 w 7534656"/>
              <a:gd name="connsiteY40" fmla="*/ 1903025 h 6858000"/>
              <a:gd name="connsiteX41" fmla="*/ 5985270 w 7534656"/>
              <a:gd name="connsiteY41" fmla="*/ 1984836 h 6858000"/>
              <a:gd name="connsiteX42" fmla="*/ 5985270 w 7534656"/>
              <a:gd name="connsiteY42" fmla="*/ 2013292 h 6858000"/>
              <a:gd name="connsiteX43" fmla="*/ 6113198 w 7534656"/>
              <a:gd name="connsiteY43" fmla="*/ 2102219 h 6858000"/>
              <a:gd name="connsiteX44" fmla="*/ 6345795 w 7534656"/>
              <a:gd name="connsiteY44" fmla="*/ 2077320 h 6858000"/>
              <a:gd name="connsiteX45" fmla="*/ 6002715 w 7534656"/>
              <a:gd name="connsiteY45" fmla="*/ 2208931 h 6858000"/>
              <a:gd name="connsiteX46" fmla="*/ 7113363 w 7534656"/>
              <a:gd name="connsiteY46" fmla="*/ 1892353 h 6858000"/>
              <a:gd name="connsiteX47" fmla="*/ 7043584 w 7534656"/>
              <a:gd name="connsiteY47" fmla="*/ 1974165 h 6858000"/>
              <a:gd name="connsiteX48" fmla="*/ 6653985 w 7534656"/>
              <a:gd name="connsiteY48" fmla="*/ 2191146 h 6858000"/>
              <a:gd name="connsiteX49" fmla="*/ 6543502 w 7534656"/>
              <a:gd name="connsiteY49" fmla="*/ 2326314 h 6858000"/>
              <a:gd name="connsiteX50" fmla="*/ 6427203 w 7534656"/>
              <a:gd name="connsiteY50" fmla="*/ 2401012 h 6858000"/>
              <a:gd name="connsiteX51" fmla="*/ 6264386 w 7534656"/>
              <a:gd name="connsiteY51" fmla="*/ 2401012 h 6858000"/>
              <a:gd name="connsiteX52" fmla="*/ 6148088 w 7534656"/>
              <a:gd name="connsiteY52" fmla="*/ 2518395 h 6858000"/>
              <a:gd name="connsiteX53" fmla="*/ 6267294 w 7534656"/>
              <a:gd name="connsiteY53" fmla="*/ 2543294 h 6858000"/>
              <a:gd name="connsiteX54" fmla="*/ 6406851 w 7534656"/>
              <a:gd name="connsiteY54" fmla="*/ 2525509 h 6858000"/>
              <a:gd name="connsiteX55" fmla="*/ 6563854 w 7534656"/>
              <a:gd name="connsiteY55" fmla="*/ 2564636 h 6858000"/>
              <a:gd name="connsiteX56" fmla="*/ 6709227 w 7534656"/>
              <a:gd name="connsiteY56" fmla="*/ 2532623 h 6858000"/>
              <a:gd name="connsiteX57" fmla="*/ 6883674 w 7534656"/>
              <a:gd name="connsiteY57" fmla="*/ 2553965 h 6858000"/>
              <a:gd name="connsiteX58" fmla="*/ 6938916 w 7534656"/>
              <a:gd name="connsiteY58" fmla="*/ 2692689 h 6858000"/>
              <a:gd name="connsiteX59" fmla="*/ 6956360 w 7534656"/>
              <a:gd name="connsiteY59" fmla="*/ 2703362 h 6858000"/>
              <a:gd name="connsiteX60" fmla="*/ 7279088 w 7534656"/>
              <a:gd name="connsiteY60" fmla="*/ 2923898 h 6858000"/>
              <a:gd name="connsiteX61" fmla="*/ 7369219 w 7534656"/>
              <a:gd name="connsiteY61" fmla="*/ 2941684 h 6858000"/>
              <a:gd name="connsiteX62" fmla="*/ 6837155 w 7534656"/>
              <a:gd name="connsiteY62" fmla="*/ 3329402 h 6858000"/>
              <a:gd name="connsiteX63" fmla="*/ 7194772 w 7534656"/>
              <a:gd name="connsiteY63" fmla="*/ 3229805 h 6858000"/>
              <a:gd name="connsiteX64" fmla="*/ 7244198 w 7534656"/>
              <a:gd name="connsiteY64" fmla="*/ 3393429 h 6858000"/>
              <a:gd name="connsiteX65" fmla="*/ 7075566 w 7534656"/>
              <a:gd name="connsiteY65" fmla="*/ 3539269 h 6858000"/>
              <a:gd name="connsiteX66" fmla="*/ 7014509 w 7534656"/>
              <a:gd name="connsiteY66" fmla="*/ 3827390 h 6858000"/>
              <a:gd name="connsiteX67" fmla="*/ 7043584 w 7534656"/>
              <a:gd name="connsiteY67" fmla="*/ 4090612 h 6858000"/>
              <a:gd name="connsiteX68" fmla="*/ 7116270 w 7534656"/>
              <a:gd name="connsiteY68" fmla="*/ 4172424 h 6858000"/>
              <a:gd name="connsiteX69" fmla="*/ 7220938 w 7534656"/>
              <a:gd name="connsiteY69" fmla="*/ 4321821 h 6858000"/>
              <a:gd name="connsiteX70" fmla="*/ 7284903 w 7534656"/>
              <a:gd name="connsiteY70" fmla="*/ 4414305 h 6858000"/>
              <a:gd name="connsiteX71" fmla="*/ 7508777 w 7534656"/>
              <a:gd name="connsiteY71" fmla="*/ 4378734 h 6858000"/>
              <a:gd name="connsiteX72" fmla="*/ 7209309 w 7534656"/>
              <a:gd name="connsiteY72" fmla="*/ 4613499 h 6858000"/>
              <a:gd name="connsiteX73" fmla="*/ 7450627 w 7534656"/>
              <a:gd name="connsiteY73" fmla="*/ 4585042 h 6858000"/>
              <a:gd name="connsiteX74" fmla="*/ 7529129 w 7534656"/>
              <a:gd name="connsiteY74" fmla="*/ 4602828 h 6858000"/>
              <a:gd name="connsiteX75" fmla="*/ 7485517 w 7534656"/>
              <a:gd name="connsiteY75" fmla="*/ 4677526 h 6858000"/>
              <a:gd name="connsiteX76" fmla="*/ 7308162 w 7534656"/>
              <a:gd name="connsiteY76" fmla="*/ 4805580 h 6858000"/>
              <a:gd name="connsiteX77" fmla="*/ 6941823 w 7534656"/>
              <a:gd name="connsiteY77" fmla="*/ 5154171 h 6858000"/>
              <a:gd name="connsiteX78" fmla="*/ 7296533 w 7534656"/>
              <a:gd name="connsiteY78" fmla="*/ 4994104 h 6858000"/>
              <a:gd name="connsiteX79" fmla="*/ 6924378 w 7534656"/>
              <a:gd name="connsiteY79" fmla="*/ 5353367 h 6858000"/>
              <a:gd name="connsiteX80" fmla="*/ 6842970 w 7534656"/>
              <a:gd name="connsiteY80" fmla="*/ 5474306 h 6858000"/>
              <a:gd name="connsiteX81" fmla="*/ 6674337 w 7534656"/>
              <a:gd name="connsiteY81" fmla="*/ 5769542 h 6858000"/>
              <a:gd name="connsiteX82" fmla="*/ 6683059 w 7534656"/>
              <a:gd name="connsiteY82" fmla="*/ 5801555 h 6858000"/>
              <a:gd name="connsiteX83" fmla="*/ 6874952 w 7534656"/>
              <a:gd name="connsiteY83" fmla="*/ 5755314 h 6858000"/>
              <a:gd name="connsiteX84" fmla="*/ 6624910 w 7534656"/>
              <a:gd name="connsiteY84" fmla="*/ 6004307 h 6858000"/>
              <a:gd name="connsiteX85" fmla="*/ 6366147 w 7534656"/>
              <a:gd name="connsiteY85" fmla="*/ 6196388 h 6858000"/>
              <a:gd name="connsiteX86" fmla="*/ 6549317 w 7534656"/>
              <a:gd name="connsiteY86" fmla="*/ 6167932 h 6858000"/>
              <a:gd name="connsiteX87" fmla="*/ 6802265 w 7534656"/>
              <a:gd name="connsiteY87" fmla="*/ 6057663 h 6858000"/>
              <a:gd name="connsiteX88" fmla="*/ 6889489 w 7534656"/>
              <a:gd name="connsiteY88" fmla="*/ 6100347 h 6858000"/>
              <a:gd name="connsiteX89" fmla="*/ 6651077 w 7534656"/>
              <a:gd name="connsiteY89" fmla="*/ 6281757 h 6858000"/>
              <a:gd name="connsiteX90" fmla="*/ 6514427 w 7534656"/>
              <a:gd name="connsiteY90" fmla="*/ 6367127 h 6858000"/>
              <a:gd name="connsiteX91" fmla="*/ 6459185 w 7534656"/>
              <a:gd name="connsiteY91" fmla="*/ 6431153 h 6858000"/>
              <a:gd name="connsiteX92" fmla="*/ 6302183 w 7534656"/>
              <a:gd name="connsiteY92" fmla="*/ 6658805 h 6858000"/>
              <a:gd name="connsiteX93" fmla="*/ 5941659 w 7534656"/>
              <a:gd name="connsiteY93" fmla="*/ 6858000 h 6858000"/>
              <a:gd name="connsiteX94" fmla="*/ 3114003 w 7534656"/>
              <a:gd name="connsiteY94" fmla="*/ 6858000 h 6858000"/>
              <a:gd name="connsiteX95" fmla="*/ 2238233 w 7534656"/>
              <a:gd name="connsiteY95" fmla="*/ 6858000 h 6858000"/>
              <a:gd name="connsiteX96" fmla="*/ 2022952 w 7534656"/>
              <a:gd name="connsiteY96" fmla="*/ 6858000 h 6858000"/>
              <a:gd name="connsiteX97" fmla="*/ 234679 w 7534656"/>
              <a:gd name="connsiteY97" fmla="*/ 6858000 h 6858000"/>
              <a:gd name="connsiteX98" fmla="*/ 0 w 7534656"/>
              <a:gd name="connsiteY9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</a:cxnLst>
            <a:rect l="l" t="t" r="r" b="b"/>
            <a:pathLst>
              <a:path w="7534656" h="6858000">
                <a:moveTo>
                  <a:pt x="0" y="0"/>
                </a:moveTo>
                <a:lnTo>
                  <a:pt x="234679" y="0"/>
                </a:lnTo>
                <a:lnTo>
                  <a:pt x="2022952" y="0"/>
                </a:lnTo>
                <a:lnTo>
                  <a:pt x="2238233" y="0"/>
                </a:lnTo>
                <a:lnTo>
                  <a:pt x="3114003" y="0"/>
                </a:lnTo>
                <a:lnTo>
                  <a:pt x="6526057" y="0"/>
                </a:lnTo>
                <a:cubicBezTo>
                  <a:pt x="6424296" y="35571"/>
                  <a:pt x="6325442" y="78255"/>
                  <a:pt x="6223681" y="110269"/>
                </a:cubicBezTo>
                <a:cubicBezTo>
                  <a:pt x="6238219" y="145839"/>
                  <a:pt x="6252756" y="138725"/>
                  <a:pt x="6267294" y="135168"/>
                </a:cubicBezTo>
                <a:cubicBezTo>
                  <a:pt x="6354517" y="120941"/>
                  <a:pt x="6444648" y="110269"/>
                  <a:pt x="6528964" y="71141"/>
                </a:cubicBezTo>
                <a:cubicBezTo>
                  <a:pt x="6549317" y="64027"/>
                  <a:pt x="6572576" y="64027"/>
                  <a:pt x="6581298" y="88927"/>
                </a:cubicBezTo>
                <a:cubicBezTo>
                  <a:pt x="6595836" y="124497"/>
                  <a:pt x="6575484" y="145839"/>
                  <a:pt x="6555131" y="163625"/>
                </a:cubicBezTo>
                <a:cubicBezTo>
                  <a:pt x="6520242" y="195638"/>
                  <a:pt x="6479538" y="188525"/>
                  <a:pt x="6441741" y="192082"/>
                </a:cubicBezTo>
                <a:cubicBezTo>
                  <a:pt x="6337073" y="209867"/>
                  <a:pt x="6287645" y="259665"/>
                  <a:pt x="6264386" y="373491"/>
                </a:cubicBezTo>
                <a:cubicBezTo>
                  <a:pt x="6354517" y="327250"/>
                  <a:pt x="6444648" y="384162"/>
                  <a:pt x="6531872" y="352148"/>
                </a:cubicBezTo>
                <a:cubicBezTo>
                  <a:pt x="6555131" y="345034"/>
                  <a:pt x="6590021" y="355706"/>
                  <a:pt x="6578391" y="394834"/>
                </a:cubicBezTo>
                <a:cubicBezTo>
                  <a:pt x="6566762" y="430405"/>
                  <a:pt x="6528964" y="458860"/>
                  <a:pt x="6595836" y="451747"/>
                </a:cubicBezTo>
                <a:cubicBezTo>
                  <a:pt x="6645263" y="448189"/>
                  <a:pt x="6659800" y="405504"/>
                  <a:pt x="6674337" y="359262"/>
                </a:cubicBezTo>
                <a:cubicBezTo>
                  <a:pt x="6685967" y="334364"/>
                  <a:pt x="6717949" y="320135"/>
                  <a:pt x="6741209" y="334364"/>
                </a:cubicBezTo>
                <a:cubicBezTo>
                  <a:pt x="6770283" y="348592"/>
                  <a:pt x="6761561" y="387720"/>
                  <a:pt x="6761561" y="416176"/>
                </a:cubicBezTo>
                <a:cubicBezTo>
                  <a:pt x="6764469" y="469532"/>
                  <a:pt x="6741209" y="494431"/>
                  <a:pt x="6700505" y="505101"/>
                </a:cubicBezTo>
                <a:cubicBezTo>
                  <a:pt x="6651077" y="519330"/>
                  <a:pt x="6601651" y="537116"/>
                  <a:pt x="6537687" y="558458"/>
                </a:cubicBezTo>
                <a:cubicBezTo>
                  <a:pt x="6607466" y="594028"/>
                  <a:pt x="6659800" y="586915"/>
                  <a:pt x="6712134" y="558458"/>
                </a:cubicBezTo>
                <a:cubicBezTo>
                  <a:pt x="6776098" y="526444"/>
                  <a:pt x="6860414" y="483759"/>
                  <a:pt x="6912748" y="522887"/>
                </a:cubicBezTo>
                <a:cubicBezTo>
                  <a:pt x="6991249" y="579800"/>
                  <a:pt x="7055213" y="544229"/>
                  <a:pt x="7124992" y="533558"/>
                </a:cubicBezTo>
                <a:cubicBezTo>
                  <a:pt x="7270366" y="512216"/>
                  <a:pt x="7180234" y="480203"/>
                  <a:pt x="7325607" y="462417"/>
                </a:cubicBezTo>
                <a:cubicBezTo>
                  <a:pt x="7383756" y="455303"/>
                  <a:pt x="7444813" y="426847"/>
                  <a:pt x="7529129" y="465975"/>
                </a:cubicBezTo>
                <a:cubicBezTo>
                  <a:pt x="7148252" y="672284"/>
                  <a:pt x="6967990" y="658055"/>
                  <a:pt x="6627818" y="910606"/>
                </a:cubicBezTo>
                <a:cubicBezTo>
                  <a:pt x="6642355" y="935506"/>
                  <a:pt x="6656892" y="924835"/>
                  <a:pt x="6671430" y="921277"/>
                </a:cubicBezTo>
                <a:cubicBezTo>
                  <a:pt x="6694689" y="917720"/>
                  <a:pt x="6723764" y="903491"/>
                  <a:pt x="6729579" y="949734"/>
                </a:cubicBezTo>
                <a:cubicBezTo>
                  <a:pt x="6732487" y="985305"/>
                  <a:pt x="6715041" y="1003089"/>
                  <a:pt x="6685967" y="1006647"/>
                </a:cubicBezTo>
                <a:cubicBezTo>
                  <a:pt x="6601651" y="1020875"/>
                  <a:pt x="6526057" y="1070674"/>
                  <a:pt x="6450463" y="1113358"/>
                </a:cubicBezTo>
                <a:cubicBezTo>
                  <a:pt x="6415574" y="1131144"/>
                  <a:pt x="6377777" y="1156043"/>
                  <a:pt x="6392314" y="1220069"/>
                </a:cubicBezTo>
                <a:cubicBezTo>
                  <a:pt x="6421388" y="1237855"/>
                  <a:pt x="6441741" y="1212955"/>
                  <a:pt x="6465001" y="1209399"/>
                </a:cubicBezTo>
                <a:cubicBezTo>
                  <a:pt x="6488260" y="1205842"/>
                  <a:pt x="6543502" y="1220069"/>
                  <a:pt x="6528964" y="1230741"/>
                </a:cubicBezTo>
                <a:cubicBezTo>
                  <a:pt x="6462093" y="1269868"/>
                  <a:pt x="6584206" y="1365909"/>
                  <a:pt x="6502798" y="1365909"/>
                </a:cubicBezTo>
                <a:cubicBezTo>
                  <a:pt x="6369055" y="1365909"/>
                  <a:pt x="6296368" y="1536647"/>
                  <a:pt x="6168440" y="1540204"/>
                </a:cubicBezTo>
                <a:cubicBezTo>
                  <a:pt x="6148088" y="1540204"/>
                  <a:pt x="6139366" y="1572219"/>
                  <a:pt x="6139366" y="1597117"/>
                </a:cubicBezTo>
                <a:cubicBezTo>
                  <a:pt x="6139366" y="1629132"/>
                  <a:pt x="6159717" y="1632688"/>
                  <a:pt x="6180070" y="1636245"/>
                </a:cubicBezTo>
                <a:cubicBezTo>
                  <a:pt x="6212052" y="1639802"/>
                  <a:pt x="6246941" y="1597117"/>
                  <a:pt x="6287645" y="1657587"/>
                </a:cubicBezTo>
                <a:cubicBezTo>
                  <a:pt x="6212052" y="1693158"/>
                  <a:pt x="6133551" y="1728729"/>
                  <a:pt x="6136458" y="1849668"/>
                </a:cubicBezTo>
                <a:cubicBezTo>
                  <a:pt x="6136458" y="1881683"/>
                  <a:pt x="6104476" y="1895910"/>
                  <a:pt x="6081216" y="1903025"/>
                </a:cubicBezTo>
                <a:cubicBezTo>
                  <a:pt x="6040512" y="1917252"/>
                  <a:pt x="6008530" y="1938595"/>
                  <a:pt x="5985270" y="1984836"/>
                </a:cubicBezTo>
                <a:cubicBezTo>
                  <a:pt x="5985270" y="1995507"/>
                  <a:pt x="5985270" y="2002622"/>
                  <a:pt x="5985270" y="2013292"/>
                </a:cubicBezTo>
                <a:cubicBezTo>
                  <a:pt x="5991085" y="2123562"/>
                  <a:pt x="6049234" y="2120004"/>
                  <a:pt x="6113198" y="2102219"/>
                </a:cubicBezTo>
                <a:cubicBezTo>
                  <a:pt x="6188792" y="2080877"/>
                  <a:pt x="6264386" y="2038192"/>
                  <a:pt x="6345795" y="2077320"/>
                </a:cubicBezTo>
                <a:cubicBezTo>
                  <a:pt x="6232404" y="2130676"/>
                  <a:pt x="6107384" y="2134233"/>
                  <a:pt x="6002715" y="2208931"/>
                </a:cubicBezTo>
                <a:cubicBezTo>
                  <a:pt x="6392314" y="2223159"/>
                  <a:pt x="6735394" y="1984836"/>
                  <a:pt x="7113363" y="1892353"/>
                </a:cubicBezTo>
                <a:cubicBezTo>
                  <a:pt x="7101733" y="1952823"/>
                  <a:pt x="7069751" y="1967051"/>
                  <a:pt x="7043584" y="1974165"/>
                </a:cubicBezTo>
                <a:cubicBezTo>
                  <a:pt x="6904026" y="2020407"/>
                  <a:pt x="6781913" y="2112891"/>
                  <a:pt x="6653985" y="2191146"/>
                </a:cubicBezTo>
                <a:cubicBezTo>
                  <a:pt x="6601651" y="2223159"/>
                  <a:pt x="6563854" y="2258731"/>
                  <a:pt x="6543502" y="2326314"/>
                </a:cubicBezTo>
                <a:cubicBezTo>
                  <a:pt x="6526057" y="2390340"/>
                  <a:pt x="6491167" y="2418796"/>
                  <a:pt x="6427203" y="2401012"/>
                </a:cubicBezTo>
                <a:cubicBezTo>
                  <a:pt x="6374869" y="2386784"/>
                  <a:pt x="6319627" y="2393898"/>
                  <a:pt x="6264386" y="2401012"/>
                </a:cubicBezTo>
                <a:cubicBezTo>
                  <a:pt x="6203330" y="2408126"/>
                  <a:pt x="6133551" y="2479267"/>
                  <a:pt x="6148088" y="2518395"/>
                </a:cubicBezTo>
                <a:cubicBezTo>
                  <a:pt x="6177162" y="2582422"/>
                  <a:pt x="6226589" y="2550408"/>
                  <a:pt x="6267294" y="2543294"/>
                </a:cubicBezTo>
                <a:cubicBezTo>
                  <a:pt x="6316720" y="2536181"/>
                  <a:pt x="6406851" y="2518395"/>
                  <a:pt x="6406851" y="2525509"/>
                </a:cubicBezTo>
                <a:cubicBezTo>
                  <a:pt x="6438834" y="2685576"/>
                  <a:pt x="6511520" y="2564636"/>
                  <a:pt x="6563854" y="2564636"/>
                </a:cubicBezTo>
                <a:cubicBezTo>
                  <a:pt x="6613281" y="2564636"/>
                  <a:pt x="6662707" y="2546851"/>
                  <a:pt x="6709227" y="2532623"/>
                </a:cubicBezTo>
                <a:cubicBezTo>
                  <a:pt x="6770283" y="2514837"/>
                  <a:pt x="6825524" y="2546851"/>
                  <a:pt x="6883674" y="2553965"/>
                </a:cubicBezTo>
                <a:cubicBezTo>
                  <a:pt x="6936008" y="2561080"/>
                  <a:pt x="6906934" y="2653563"/>
                  <a:pt x="6938916" y="2692689"/>
                </a:cubicBezTo>
                <a:cubicBezTo>
                  <a:pt x="6944730" y="2703362"/>
                  <a:pt x="6950545" y="2703362"/>
                  <a:pt x="6956360" y="2703362"/>
                </a:cubicBezTo>
                <a:cubicBezTo>
                  <a:pt x="6973805" y="2980812"/>
                  <a:pt x="7279088" y="2913227"/>
                  <a:pt x="7279088" y="2923898"/>
                </a:cubicBezTo>
                <a:cubicBezTo>
                  <a:pt x="7305255" y="2941684"/>
                  <a:pt x="7337237" y="2899000"/>
                  <a:pt x="7369219" y="2941684"/>
                </a:cubicBezTo>
                <a:cubicBezTo>
                  <a:pt x="7232569" y="3137322"/>
                  <a:pt x="7023231" y="3183563"/>
                  <a:pt x="6837155" y="3329402"/>
                </a:cubicBezTo>
                <a:cubicBezTo>
                  <a:pt x="6991249" y="3379202"/>
                  <a:pt x="7081381" y="3208463"/>
                  <a:pt x="7194772" y="3229805"/>
                </a:cubicBezTo>
                <a:cubicBezTo>
                  <a:pt x="7250013" y="3283162"/>
                  <a:pt x="7084288" y="3368530"/>
                  <a:pt x="7244198" y="3393429"/>
                </a:cubicBezTo>
                <a:cubicBezTo>
                  <a:pt x="7174420" y="3439672"/>
                  <a:pt x="7124992" y="3485914"/>
                  <a:pt x="7075566" y="3539269"/>
                </a:cubicBezTo>
                <a:cubicBezTo>
                  <a:pt x="6991249" y="3635309"/>
                  <a:pt x="6973805" y="3699337"/>
                  <a:pt x="7014509" y="3827390"/>
                </a:cubicBezTo>
                <a:cubicBezTo>
                  <a:pt x="7040677" y="3912759"/>
                  <a:pt x="7078473" y="3991015"/>
                  <a:pt x="7043584" y="4090612"/>
                </a:cubicBezTo>
                <a:cubicBezTo>
                  <a:pt x="7020324" y="4158196"/>
                  <a:pt x="7029047" y="4204438"/>
                  <a:pt x="7116270" y="4172424"/>
                </a:cubicBezTo>
                <a:cubicBezTo>
                  <a:pt x="7209309" y="4140411"/>
                  <a:pt x="7244198" y="4200882"/>
                  <a:pt x="7220938" y="4321821"/>
                </a:cubicBezTo>
                <a:cubicBezTo>
                  <a:pt x="7206402" y="4400076"/>
                  <a:pt x="7220938" y="4424975"/>
                  <a:pt x="7284903" y="4414305"/>
                </a:cubicBezTo>
                <a:cubicBezTo>
                  <a:pt x="7354681" y="4403633"/>
                  <a:pt x="7421553" y="4353835"/>
                  <a:pt x="7508777" y="4378734"/>
                </a:cubicBezTo>
                <a:cubicBezTo>
                  <a:pt x="7438998" y="4521016"/>
                  <a:pt x="7290717" y="4478331"/>
                  <a:pt x="7209309" y="4613499"/>
                </a:cubicBezTo>
                <a:cubicBezTo>
                  <a:pt x="7305255" y="4613499"/>
                  <a:pt x="7380849" y="4613499"/>
                  <a:pt x="7450627" y="4585042"/>
                </a:cubicBezTo>
                <a:cubicBezTo>
                  <a:pt x="7479702" y="4574373"/>
                  <a:pt x="7511684" y="4560144"/>
                  <a:pt x="7529129" y="4602828"/>
                </a:cubicBezTo>
                <a:cubicBezTo>
                  <a:pt x="7549482" y="4652628"/>
                  <a:pt x="7508777" y="4670412"/>
                  <a:pt x="7485517" y="4677526"/>
                </a:cubicBezTo>
                <a:cubicBezTo>
                  <a:pt x="7418645" y="4702425"/>
                  <a:pt x="7366312" y="4759339"/>
                  <a:pt x="7308162" y="4805580"/>
                </a:cubicBezTo>
                <a:cubicBezTo>
                  <a:pt x="7183142" y="4905177"/>
                  <a:pt x="7046491" y="4990547"/>
                  <a:pt x="6941823" y="5154171"/>
                </a:cubicBezTo>
                <a:cubicBezTo>
                  <a:pt x="7072659" y="5111487"/>
                  <a:pt x="7171512" y="5011889"/>
                  <a:pt x="7296533" y="4994104"/>
                </a:cubicBezTo>
                <a:cubicBezTo>
                  <a:pt x="7188956" y="5143500"/>
                  <a:pt x="7052306" y="5243097"/>
                  <a:pt x="6924378" y="5353367"/>
                </a:cubicBezTo>
                <a:cubicBezTo>
                  <a:pt x="6886581" y="5385379"/>
                  <a:pt x="6848784" y="5406721"/>
                  <a:pt x="6842970" y="5474306"/>
                </a:cubicBezTo>
                <a:cubicBezTo>
                  <a:pt x="6825524" y="5605917"/>
                  <a:pt x="6779006" y="5712629"/>
                  <a:pt x="6674337" y="5769542"/>
                </a:cubicBezTo>
                <a:cubicBezTo>
                  <a:pt x="6674337" y="5769542"/>
                  <a:pt x="6680152" y="5790884"/>
                  <a:pt x="6683059" y="5801555"/>
                </a:cubicBezTo>
                <a:cubicBezTo>
                  <a:pt x="6747024" y="5805112"/>
                  <a:pt x="6796450" y="5726858"/>
                  <a:pt x="6874952" y="5755314"/>
                </a:cubicBezTo>
                <a:cubicBezTo>
                  <a:pt x="6796450" y="5862025"/>
                  <a:pt x="6732487" y="5954508"/>
                  <a:pt x="6624910" y="6004307"/>
                </a:cubicBezTo>
                <a:cubicBezTo>
                  <a:pt x="6537687" y="6043434"/>
                  <a:pt x="6430111" y="6068335"/>
                  <a:pt x="6366147" y="6196388"/>
                </a:cubicBezTo>
                <a:cubicBezTo>
                  <a:pt x="6438834" y="6221287"/>
                  <a:pt x="6494075" y="6189274"/>
                  <a:pt x="6549317" y="6167932"/>
                </a:cubicBezTo>
                <a:cubicBezTo>
                  <a:pt x="6633633" y="6132361"/>
                  <a:pt x="6717949" y="6093234"/>
                  <a:pt x="6802265" y="6057663"/>
                </a:cubicBezTo>
                <a:cubicBezTo>
                  <a:pt x="6834248" y="6043434"/>
                  <a:pt x="6869137" y="6036320"/>
                  <a:pt x="6889489" y="6100347"/>
                </a:cubicBezTo>
                <a:cubicBezTo>
                  <a:pt x="6781913" y="6114575"/>
                  <a:pt x="6717949" y="6199945"/>
                  <a:pt x="6651077" y="6281757"/>
                </a:cubicBezTo>
                <a:cubicBezTo>
                  <a:pt x="6613281" y="6327999"/>
                  <a:pt x="6581298" y="6388469"/>
                  <a:pt x="6514427" y="6367127"/>
                </a:cubicBezTo>
                <a:cubicBezTo>
                  <a:pt x="6479538" y="6356456"/>
                  <a:pt x="6456278" y="6388469"/>
                  <a:pt x="6459185" y="6431153"/>
                </a:cubicBezTo>
                <a:cubicBezTo>
                  <a:pt x="6473723" y="6580550"/>
                  <a:pt x="6389406" y="6630349"/>
                  <a:pt x="6302183" y="6658805"/>
                </a:cubicBezTo>
                <a:cubicBezTo>
                  <a:pt x="6174255" y="6701489"/>
                  <a:pt x="6060864" y="6786859"/>
                  <a:pt x="5941659" y="6858000"/>
                </a:cubicBezTo>
                <a:lnTo>
                  <a:pt x="3114003" y="6858000"/>
                </a:lnTo>
                <a:lnTo>
                  <a:pt x="2238233" y="6858000"/>
                </a:lnTo>
                <a:lnTo>
                  <a:pt x="2022952" y="6858000"/>
                </a:lnTo>
                <a:lnTo>
                  <a:pt x="234679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D829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139FDE5D-387F-4F68-B0FD-A3F2EAE161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4873" y="1674546"/>
            <a:ext cx="5594224" cy="3508908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Paul Klee (Bern- Schweiz) </a:t>
            </a:r>
            <a:br>
              <a:rPr lang="en-US">
                <a:solidFill>
                  <a:srgbClr val="FFFFFF"/>
                </a:solidFill>
              </a:rPr>
            </a:br>
            <a:r>
              <a:rPr lang="en-US">
                <a:solidFill>
                  <a:srgbClr val="FFFFFF"/>
                </a:solidFill>
              </a:rPr>
              <a:t>1879- 1940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A907B86F-3995-4E36-BE97-C0F676A4D9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571401" y="397076"/>
            <a:ext cx="4503115" cy="6075054"/>
          </a:xfr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>
              <a:lnSpc>
                <a:spcPct val="90000"/>
              </a:lnSpc>
            </a:pPr>
            <a:endParaRPr lang="en-US" sz="900"/>
          </a:p>
          <a:p>
            <a:pPr>
              <a:lnSpc>
                <a:spcPct val="90000"/>
              </a:lnSpc>
            </a:pPr>
            <a:r>
              <a:rPr lang="en-US" sz="1600" b="1"/>
              <a:t>Wybitnie uzdolniony muzycznie, nie od razu zdecydował się na wybór między muzyką a malarstwem. Jako dziecko rysował nieustannie, często na marginesach zeszytów szkolnych. Zaczynał więc jako rysownik, ale śledząc rozwój jego twórczości można zauważyć, że coraz poważniejszą rolę odgrywa w niej kolor, który wreszcie staje się równorzędnym z rysunkiem, a czasem nawet dominującym czynnikiem ekspresji. W pewnym momencie Klee sam stwierdził, że poczuł się malarzem, gdyż on i kolor stanowią jedno. To urzeczenie kolorem, jego różnorodnymi możliwościami jako środka wyrazu, widoczne jest także w nielicznych ściśle abstrakcyjnych obrazach Kleego, budowanych czasem wyłącznie z plam barwnych na zasadzie wariacji lirycznych lub polifonii. Klee nieraz zresztą odwoływał się do </a:t>
            </a:r>
            <a:r>
              <a:rPr lang="en-US" sz="1600" b="1" err="1"/>
              <a:t>asocjacji</a:t>
            </a:r>
            <a:r>
              <a:rPr lang="en-US" sz="1600" b="1"/>
              <a:t> </a:t>
            </a:r>
            <a:r>
              <a:rPr lang="en-US" sz="1600" b="1" err="1"/>
              <a:t>muzycznych</a:t>
            </a:r>
            <a:r>
              <a:rPr lang="en-US" sz="1600" b="1"/>
              <a:t>.</a:t>
            </a:r>
          </a:p>
          <a:p>
            <a:pPr>
              <a:lnSpc>
                <a:spcPct val="90000"/>
              </a:lnSpc>
            </a:pPr>
            <a:r>
              <a:rPr lang="en-US" sz="1600" b="1" err="1"/>
              <a:t>Jego</a:t>
            </a:r>
            <a:r>
              <a:rPr lang="en-US" sz="1600" b="1"/>
              <a:t> </a:t>
            </a:r>
            <a:r>
              <a:rPr lang="en-US" sz="1600" b="1" err="1"/>
              <a:t>obrazy</a:t>
            </a:r>
            <a:r>
              <a:rPr lang="en-US" sz="1600" b="1"/>
              <a:t> </a:t>
            </a:r>
            <a:r>
              <a:rPr lang="en-US" sz="1600" b="1" err="1"/>
              <a:t>sprzedawane</a:t>
            </a:r>
            <a:r>
              <a:rPr lang="en-US" sz="1600" b="1"/>
              <a:t> </a:t>
            </a:r>
            <a:r>
              <a:rPr lang="en-US" sz="1600" b="1" err="1"/>
              <a:t>są</a:t>
            </a:r>
            <a:r>
              <a:rPr lang="en-US" sz="1600" b="1"/>
              <a:t> </a:t>
            </a:r>
            <a:r>
              <a:rPr lang="en-US" sz="1600" b="1" err="1"/>
              <a:t>na</a:t>
            </a:r>
            <a:r>
              <a:rPr lang="en-US" sz="1600" b="1"/>
              <a:t> </a:t>
            </a:r>
            <a:r>
              <a:rPr lang="en-US" sz="1600" b="1" err="1"/>
              <a:t>aukcjach</a:t>
            </a:r>
            <a:r>
              <a:rPr lang="en-US" sz="1600" b="1"/>
              <a:t> za </a:t>
            </a:r>
            <a:r>
              <a:rPr lang="en-US" sz="1600" b="1" err="1"/>
              <a:t>cenę</a:t>
            </a:r>
            <a:r>
              <a:rPr lang="en-US" sz="1600" b="1"/>
              <a:t> 7- 8 </a:t>
            </a:r>
            <a:r>
              <a:rPr lang="en-US" sz="1600" b="1" err="1"/>
              <a:t>Mln</a:t>
            </a:r>
            <a:r>
              <a:rPr lang="en-US" sz="1600" b="1"/>
              <a:t> </a:t>
            </a:r>
            <a:r>
              <a:rPr lang="en-US" sz="1600" b="1" err="1"/>
              <a:t>dolarów</a:t>
            </a:r>
            <a:r>
              <a:rPr lang="en-US" sz="1600" b="1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604608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626878B-2923-4D0E-808E-357FB77606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Obraz 5" descr="Obraz zawierający talerz, małe, twarz, dziecko&#10;&#10;Opis wygenerowany przy bardzo wysokim poziomie pewności">
            <a:extLst>
              <a:ext uri="{FF2B5EF4-FFF2-40B4-BE49-F238E27FC236}">
                <a16:creationId xmlns:a16="http://schemas.microsoft.com/office/drawing/2014/main" id="{BBCFE224-733B-4A4D-AB11-F6932A694C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28980" y="1919213"/>
            <a:ext cx="6567274" cy="3345401"/>
          </a:xfrm>
        </p:spPr>
      </p:pic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77815A34-5066-42D7-83DD-7511A806D777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7" name="Obraz 7" descr="Obraz zawierający stare&#10;&#10;Opis wygenerowany przy bardzo wysokim poziomie pewności">
            <a:extLst>
              <a:ext uri="{FF2B5EF4-FFF2-40B4-BE49-F238E27FC236}">
                <a16:creationId xmlns:a16="http://schemas.microsoft.com/office/drawing/2014/main" id="{9A9FA3DB-42C2-41B6-AEEB-1A0BED6B9F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4632" y="232243"/>
            <a:ext cx="3148852" cy="3479986"/>
          </a:xfrm>
          <a:prstGeom prst="rect">
            <a:avLst/>
          </a:prstGeom>
        </p:spPr>
      </p:pic>
      <p:pic>
        <p:nvPicPr>
          <p:cNvPr id="9" name="Obraz 9">
            <a:extLst>
              <a:ext uri="{FF2B5EF4-FFF2-40B4-BE49-F238E27FC236}">
                <a16:creationId xmlns:a16="http://schemas.microsoft.com/office/drawing/2014/main" id="{18358009-4742-46B9-A334-DD65726ED7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6191" y="3911414"/>
            <a:ext cx="3328145" cy="2598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8515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DF994C0-2A89-4EE7-A2E1-2D1BC34CE0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20E0B39D-28FB-41E0-999D-8298BDB091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824084" cy="6858000"/>
          </a:xfrm>
          <a:custGeom>
            <a:avLst/>
            <a:gdLst>
              <a:gd name="connsiteX0" fmla="*/ 0 w 7534656"/>
              <a:gd name="connsiteY0" fmla="*/ 0 h 6858000"/>
              <a:gd name="connsiteX1" fmla="*/ 234679 w 7534656"/>
              <a:gd name="connsiteY1" fmla="*/ 0 h 6858000"/>
              <a:gd name="connsiteX2" fmla="*/ 2022952 w 7534656"/>
              <a:gd name="connsiteY2" fmla="*/ 0 h 6858000"/>
              <a:gd name="connsiteX3" fmla="*/ 2238233 w 7534656"/>
              <a:gd name="connsiteY3" fmla="*/ 0 h 6858000"/>
              <a:gd name="connsiteX4" fmla="*/ 3114003 w 7534656"/>
              <a:gd name="connsiteY4" fmla="*/ 0 h 6858000"/>
              <a:gd name="connsiteX5" fmla="*/ 6526057 w 7534656"/>
              <a:gd name="connsiteY5" fmla="*/ 0 h 6858000"/>
              <a:gd name="connsiteX6" fmla="*/ 6223681 w 7534656"/>
              <a:gd name="connsiteY6" fmla="*/ 110269 h 6858000"/>
              <a:gd name="connsiteX7" fmla="*/ 6267294 w 7534656"/>
              <a:gd name="connsiteY7" fmla="*/ 135168 h 6858000"/>
              <a:gd name="connsiteX8" fmla="*/ 6528964 w 7534656"/>
              <a:gd name="connsiteY8" fmla="*/ 71141 h 6858000"/>
              <a:gd name="connsiteX9" fmla="*/ 6581298 w 7534656"/>
              <a:gd name="connsiteY9" fmla="*/ 88927 h 6858000"/>
              <a:gd name="connsiteX10" fmla="*/ 6555131 w 7534656"/>
              <a:gd name="connsiteY10" fmla="*/ 163625 h 6858000"/>
              <a:gd name="connsiteX11" fmla="*/ 6441741 w 7534656"/>
              <a:gd name="connsiteY11" fmla="*/ 192082 h 6858000"/>
              <a:gd name="connsiteX12" fmla="*/ 6264386 w 7534656"/>
              <a:gd name="connsiteY12" fmla="*/ 373491 h 6858000"/>
              <a:gd name="connsiteX13" fmla="*/ 6531872 w 7534656"/>
              <a:gd name="connsiteY13" fmla="*/ 352148 h 6858000"/>
              <a:gd name="connsiteX14" fmla="*/ 6578391 w 7534656"/>
              <a:gd name="connsiteY14" fmla="*/ 394834 h 6858000"/>
              <a:gd name="connsiteX15" fmla="*/ 6595836 w 7534656"/>
              <a:gd name="connsiteY15" fmla="*/ 451747 h 6858000"/>
              <a:gd name="connsiteX16" fmla="*/ 6674337 w 7534656"/>
              <a:gd name="connsiteY16" fmla="*/ 359262 h 6858000"/>
              <a:gd name="connsiteX17" fmla="*/ 6741209 w 7534656"/>
              <a:gd name="connsiteY17" fmla="*/ 334364 h 6858000"/>
              <a:gd name="connsiteX18" fmla="*/ 6761561 w 7534656"/>
              <a:gd name="connsiteY18" fmla="*/ 416176 h 6858000"/>
              <a:gd name="connsiteX19" fmla="*/ 6700505 w 7534656"/>
              <a:gd name="connsiteY19" fmla="*/ 505101 h 6858000"/>
              <a:gd name="connsiteX20" fmla="*/ 6537687 w 7534656"/>
              <a:gd name="connsiteY20" fmla="*/ 558458 h 6858000"/>
              <a:gd name="connsiteX21" fmla="*/ 6712134 w 7534656"/>
              <a:gd name="connsiteY21" fmla="*/ 558458 h 6858000"/>
              <a:gd name="connsiteX22" fmla="*/ 6912748 w 7534656"/>
              <a:gd name="connsiteY22" fmla="*/ 522887 h 6858000"/>
              <a:gd name="connsiteX23" fmla="*/ 7124992 w 7534656"/>
              <a:gd name="connsiteY23" fmla="*/ 533558 h 6858000"/>
              <a:gd name="connsiteX24" fmla="*/ 7325607 w 7534656"/>
              <a:gd name="connsiteY24" fmla="*/ 462417 h 6858000"/>
              <a:gd name="connsiteX25" fmla="*/ 7529129 w 7534656"/>
              <a:gd name="connsiteY25" fmla="*/ 465975 h 6858000"/>
              <a:gd name="connsiteX26" fmla="*/ 6627818 w 7534656"/>
              <a:gd name="connsiteY26" fmla="*/ 910606 h 6858000"/>
              <a:gd name="connsiteX27" fmla="*/ 6671430 w 7534656"/>
              <a:gd name="connsiteY27" fmla="*/ 921277 h 6858000"/>
              <a:gd name="connsiteX28" fmla="*/ 6729579 w 7534656"/>
              <a:gd name="connsiteY28" fmla="*/ 949734 h 6858000"/>
              <a:gd name="connsiteX29" fmla="*/ 6685967 w 7534656"/>
              <a:gd name="connsiteY29" fmla="*/ 1006647 h 6858000"/>
              <a:gd name="connsiteX30" fmla="*/ 6450463 w 7534656"/>
              <a:gd name="connsiteY30" fmla="*/ 1113358 h 6858000"/>
              <a:gd name="connsiteX31" fmla="*/ 6392314 w 7534656"/>
              <a:gd name="connsiteY31" fmla="*/ 1220069 h 6858000"/>
              <a:gd name="connsiteX32" fmla="*/ 6465001 w 7534656"/>
              <a:gd name="connsiteY32" fmla="*/ 1209399 h 6858000"/>
              <a:gd name="connsiteX33" fmla="*/ 6528964 w 7534656"/>
              <a:gd name="connsiteY33" fmla="*/ 1230741 h 6858000"/>
              <a:gd name="connsiteX34" fmla="*/ 6502798 w 7534656"/>
              <a:gd name="connsiteY34" fmla="*/ 1365909 h 6858000"/>
              <a:gd name="connsiteX35" fmla="*/ 6168440 w 7534656"/>
              <a:gd name="connsiteY35" fmla="*/ 1540204 h 6858000"/>
              <a:gd name="connsiteX36" fmla="*/ 6139366 w 7534656"/>
              <a:gd name="connsiteY36" fmla="*/ 1597117 h 6858000"/>
              <a:gd name="connsiteX37" fmla="*/ 6180070 w 7534656"/>
              <a:gd name="connsiteY37" fmla="*/ 1636245 h 6858000"/>
              <a:gd name="connsiteX38" fmla="*/ 6287645 w 7534656"/>
              <a:gd name="connsiteY38" fmla="*/ 1657587 h 6858000"/>
              <a:gd name="connsiteX39" fmla="*/ 6136458 w 7534656"/>
              <a:gd name="connsiteY39" fmla="*/ 1849668 h 6858000"/>
              <a:gd name="connsiteX40" fmla="*/ 6081216 w 7534656"/>
              <a:gd name="connsiteY40" fmla="*/ 1903025 h 6858000"/>
              <a:gd name="connsiteX41" fmla="*/ 5985270 w 7534656"/>
              <a:gd name="connsiteY41" fmla="*/ 1984836 h 6858000"/>
              <a:gd name="connsiteX42" fmla="*/ 5985270 w 7534656"/>
              <a:gd name="connsiteY42" fmla="*/ 2013292 h 6858000"/>
              <a:gd name="connsiteX43" fmla="*/ 6113198 w 7534656"/>
              <a:gd name="connsiteY43" fmla="*/ 2102219 h 6858000"/>
              <a:gd name="connsiteX44" fmla="*/ 6345795 w 7534656"/>
              <a:gd name="connsiteY44" fmla="*/ 2077320 h 6858000"/>
              <a:gd name="connsiteX45" fmla="*/ 6002715 w 7534656"/>
              <a:gd name="connsiteY45" fmla="*/ 2208931 h 6858000"/>
              <a:gd name="connsiteX46" fmla="*/ 7113363 w 7534656"/>
              <a:gd name="connsiteY46" fmla="*/ 1892353 h 6858000"/>
              <a:gd name="connsiteX47" fmla="*/ 7043584 w 7534656"/>
              <a:gd name="connsiteY47" fmla="*/ 1974165 h 6858000"/>
              <a:gd name="connsiteX48" fmla="*/ 6653985 w 7534656"/>
              <a:gd name="connsiteY48" fmla="*/ 2191146 h 6858000"/>
              <a:gd name="connsiteX49" fmla="*/ 6543502 w 7534656"/>
              <a:gd name="connsiteY49" fmla="*/ 2326314 h 6858000"/>
              <a:gd name="connsiteX50" fmla="*/ 6427203 w 7534656"/>
              <a:gd name="connsiteY50" fmla="*/ 2401012 h 6858000"/>
              <a:gd name="connsiteX51" fmla="*/ 6264386 w 7534656"/>
              <a:gd name="connsiteY51" fmla="*/ 2401012 h 6858000"/>
              <a:gd name="connsiteX52" fmla="*/ 6148088 w 7534656"/>
              <a:gd name="connsiteY52" fmla="*/ 2518395 h 6858000"/>
              <a:gd name="connsiteX53" fmla="*/ 6267294 w 7534656"/>
              <a:gd name="connsiteY53" fmla="*/ 2543294 h 6858000"/>
              <a:gd name="connsiteX54" fmla="*/ 6406851 w 7534656"/>
              <a:gd name="connsiteY54" fmla="*/ 2525509 h 6858000"/>
              <a:gd name="connsiteX55" fmla="*/ 6563854 w 7534656"/>
              <a:gd name="connsiteY55" fmla="*/ 2564636 h 6858000"/>
              <a:gd name="connsiteX56" fmla="*/ 6709227 w 7534656"/>
              <a:gd name="connsiteY56" fmla="*/ 2532623 h 6858000"/>
              <a:gd name="connsiteX57" fmla="*/ 6883674 w 7534656"/>
              <a:gd name="connsiteY57" fmla="*/ 2553965 h 6858000"/>
              <a:gd name="connsiteX58" fmla="*/ 6938916 w 7534656"/>
              <a:gd name="connsiteY58" fmla="*/ 2692689 h 6858000"/>
              <a:gd name="connsiteX59" fmla="*/ 6956360 w 7534656"/>
              <a:gd name="connsiteY59" fmla="*/ 2703362 h 6858000"/>
              <a:gd name="connsiteX60" fmla="*/ 7279088 w 7534656"/>
              <a:gd name="connsiteY60" fmla="*/ 2923898 h 6858000"/>
              <a:gd name="connsiteX61" fmla="*/ 7369219 w 7534656"/>
              <a:gd name="connsiteY61" fmla="*/ 2941684 h 6858000"/>
              <a:gd name="connsiteX62" fmla="*/ 6837155 w 7534656"/>
              <a:gd name="connsiteY62" fmla="*/ 3329402 h 6858000"/>
              <a:gd name="connsiteX63" fmla="*/ 7194772 w 7534656"/>
              <a:gd name="connsiteY63" fmla="*/ 3229805 h 6858000"/>
              <a:gd name="connsiteX64" fmla="*/ 7244198 w 7534656"/>
              <a:gd name="connsiteY64" fmla="*/ 3393429 h 6858000"/>
              <a:gd name="connsiteX65" fmla="*/ 7075566 w 7534656"/>
              <a:gd name="connsiteY65" fmla="*/ 3539269 h 6858000"/>
              <a:gd name="connsiteX66" fmla="*/ 7014509 w 7534656"/>
              <a:gd name="connsiteY66" fmla="*/ 3827390 h 6858000"/>
              <a:gd name="connsiteX67" fmla="*/ 7043584 w 7534656"/>
              <a:gd name="connsiteY67" fmla="*/ 4090612 h 6858000"/>
              <a:gd name="connsiteX68" fmla="*/ 7116270 w 7534656"/>
              <a:gd name="connsiteY68" fmla="*/ 4172424 h 6858000"/>
              <a:gd name="connsiteX69" fmla="*/ 7220938 w 7534656"/>
              <a:gd name="connsiteY69" fmla="*/ 4321821 h 6858000"/>
              <a:gd name="connsiteX70" fmla="*/ 7284903 w 7534656"/>
              <a:gd name="connsiteY70" fmla="*/ 4414305 h 6858000"/>
              <a:gd name="connsiteX71" fmla="*/ 7508777 w 7534656"/>
              <a:gd name="connsiteY71" fmla="*/ 4378734 h 6858000"/>
              <a:gd name="connsiteX72" fmla="*/ 7209309 w 7534656"/>
              <a:gd name="connsiteY72" fmla="*/ 4613499 h 6858000"/>
              <a:gd name="connsiteX73" fmla="*/ 7450627 w 7534656"/>
              <a:gd name="connsiteY73" fmla="*/ 4585042 h 6858000"/>
              <a:gd name="connsiteX74" fmla="*/ 7529129 w 7534656"/>
              <a:gd name="connsiteY74" fmla="*/ 4602828 h 6858000"/>
              <a:gd name="connsiteX75" fmla="*/ 7485517 w 7534656"/>
              <a:gd name="connsiteY75" fmla="*/ 4677526 h 6858000"/>
              <a:gd name="connsiteX76" fmla="*/ 7308162 w 7534656"/>
              <a:gd name="connsiteY76" fmla="*/ 4805580 h 6858000"/>
              <a:gd name="connsiteX77" fmla="*/ 6941823 w 7534656"/>
              <a:gd name="connsiteY77" fmla="*/ 5154171 h 6858000"/>
              <a:gd name="connsiteX78" fmla="*/ 7296533 w 7534656"/>
              <a:gd name="connsiteY78" fmla="*/ 4994104 h 6858000"/>
              <a:gd name="connsiteX79" fmla="*/ 6924378 w 7534656"/>
              <a:gd name="connsiteY79" fmla="*/ 5353367 h 6858000"/>
              <a:gd name="connsiteX80" fmla="*/ 6842970 w 7534656"/>
              <a:gd name="connsiteY80" fmla="*/ 5474306 h 6858000"/>
              <a:gd name="connsiteX81" fmla="*/ 6674337 w 7534656"/>
              <a:gd name="connsiteY81" fmla="*/ 5769542 h 6858000"/>
              <a:gd name="connsiteX82" fmla="*/ 6683059 w 7534656"/>
              <a:gd name="connsiteY82" fmla="*/ 5801555 h 6858000"/>
              <a:gd name="connsiteX83" fmla="*/ 6874952 w 7534656"/>
              <a:gd name="connsiteY83" fmla="*/ 5755314 h 6858000"/>
              <a:gd name="connsiteX84" fmla="*/ 6624910 w 7534656"/>
              <a:gd name="connsiteY84" fmla="*/ 6004307 h 6858000"/>
              <a:gd name="connsiteX85" fmla="*/ 6366147 w 7534656"/>
              <a:gd name="connsiteY85" fmla="*/ 6196388 h 6858000"/>
              <a:gd name="connsiteX86" fmla="*/ 6549317 w 7534656"/>
              <a:gd name="connsiteY86" fmla="*/ 6167932 h 6858000"/>
              <a:gd name="connsiteX87" fmla="*/ 6802265 w 7534656"/>
              <a:gd name="connsiteY87" fmla="*/ 6057663 h 6858000"/>
              <a:gd name="connsiteX88" fmla="*/ 6889489 w 7534656"/>
              <a:gd name="connsiteY88" fmla="*/ 6100347 h 6858000"/>
              <a:gd name="connsiteX89" fmla="*/ 6651077 w 7534656"/>
              <a:gd name="connsiteY89" fmla="*/ 6281757 h 6858000"/>
              <a:gd name="connsiteX90" fmla="*/ 6514427 w 7534656"/>
              <a:gd name="connsiteY90" fmla="*/ 6367127 h 6858000"/>
              <a:gd name="connsiteX91" fmla="*/ 6459185 w 7534656"/>
              <a:gd name="connsiteY91" fmla="*/ 6431153 h 6858000"/>
              <a:gd name="connsiteX92" fmla="*/ 6302183 w 7534656"/>
              <a:gd name="connsiteY92" fmla="*/ 6658805 h 6858000"/>
              <a:gd name="connsiteX93" fmla="*/ 5941659 w 7534656"/>
              <a:gd name="connsiteY93" fmla="*/ 6858000 h 6858000"/>
              <a:gd name="connsiteX94" fmla="*/ 3114003 w 7534656"/>
              <a:gd name="connsiteY94" fmla="*/ 6858000 h 6858000"/>
              <a:gd name="connsiteX95" fmla="*/ 2238233 w 7534656"/>
              <a:gd name="connsiteY95" fmla="*/ 6858000 h 6858000"/>
              <a:gd name="connsiteX96" fmla="*/ 2022952 w 7534656"/>
              <a:gd name="connsiteY96" fmla="*/ 6858000 h 6858000"/>
              <a:gd name="connsiteX97" fmla="*/ 234679 w 7534656"/>
              <a:gd name="connsiteY97" fmla="*/ 6858000 h 6858000"/>
              <a:gd name="connsiteX98" fmla="*/ 0 w 7534656"/>
              <a:gd name="connsiteY9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</a:cxnLst>
            <a:rect l="l" t="t" r="r" b="b"/>
            <a:pathLst>
              <a:path w="7534656" h="6858000">
                <a:moveTo>
                  <a:pt x="0" y="0"/>
                </a:moveTo>
                <a:lnTo>
                  <a:pt x="234679" y="0"/>
                </a:lnTo>
                <a:lnTo>
                  <a:pt x="2022952" y="0"/>
                </a:lnTo>
                <a:lnTo>
                  <a:pt x="2238233" y="0"/>
                </a:lnTo>
                <a:lnTo>
                  <a:pt x="3114003" y="0"/>
                </a:lnTo>
                <a:lnTo>
                  <a:pt x="6526057" y="0"/>
                </a:lnTo>
                <a:cubicBezTo>
                  <a:pt x="6424296" y="35571"/>
                  <a:pt x="6325442" y="78255"/>
                  <a:pt x="6223681" y="110269"/>
                </a:cubicBezTo>
                <a:cubicBezTo>
                  <a:pt x="6238219" y="145839"/>
                  <a:pt x="6252756" y="138725"/>
                  <a:pt x="6267294" y="135168"/>
                </a:cubicBezTo>
                <a:cubicBezTo>
                  <a:pt x="6354517" y="120941"/>
                  <a:pt x="6444648" y="110269"/>
                  <a:pt x="6528964" y="71141"/>
                </a:cubicBezTo>
                <a:cubicBezTo>
                  <a:pt x="6549317" y="64027"/>
                  <a:pt x="6572576" y="64027"/>
                  <a:pt x="6581298" y="88927"/>
                </a:cubicBezTo>
                <a:cubicBezTo>
                  <a:pt x="6595836" y="124497"/>
                  <a:pt x="6575484" y="145839"/>
                  <a:pt x="6555131" y="163625"/>
                </a:cubicBezTo>
                <a:cubicBezTo>
                  <a:pt x="6520242" y="195638"/>
                  <a:pt x="6479538" y="188525"/>
                  <a:pt x="6441741" y="192082"/>
                </a:cubicBezTo>
                <a:cubicBezTo>
                  <a:pt x="6337073" y="209867"/>
                  <a:pt x="6287645" y="259665"/>
                  <a:pt x="6264386" y="373491"/>
                </a:cubicBezTo>
                <a:cubicBezTo>
                  <a:pt x="6354517" y="327250"/>
                  <a:pt x="6444648" y="384162"/>
                  <a:pt x="6531872" y="352148"/>
                </a:cubicBezTo>
                <a:cubicBezTo>
                  <a:pt x="6555131" y="345034"/>
                  <a:pt x="6590021" y="355706"/>
                  <a:pt x="6578391" y="394834"/>
                </a:cubicBezTo>
                <a:cubicBezTo>
                  <a:pt x="6566762" y="430405"/>
                  <a:pt x="6528964" y="458860"/>
                  <a:pt x="6595836" y="451747"/>
                </a:cubicBezTo>
                <a:cubicBezTo>
                  <a:pt x="6645263" y="448189"/>
                  <a:pt x="6659800" y="405504"/>
                  <a:pt x="6674337" y="359262"/>
                </a:cubicBezTo>
                <a:cubicBezTo>
                  <a:pt x="6685967" y="334364"/>
                  <a:pt x="6717949" y="320135"/>
                  <a:pt x="6741209" y="334364"/>
                </a:cubicBezTo>
                <a:cubicBezTo>
                  <a:pt x="6770283" y="348592"/>
                  <a:pt x="6761561" y="387720"/>
                  <a:pt x="6761561" y="416176"/>
                </a:cubicBezTo>
                <a:cubicBezTo>
                  <a:pt x="6764469" y="469532"/>
                  <a:pt x="6741209" y="494431"/>
                  <a:pt x="6700505" y="505101"/>
                </a:cubicBezTo>
                <a:cubicBezTo>
                  <a:pt x="6651077" y="519330"/>
                  <a:pt x="6601651" y="537116"/>
                  <a:pt x="6537687" y="558458"/>
                </a:cubicBezTo>
                <a:cubicBezTo>
                  <a:pt x="6607466" y="594028"/>
                  <a:pt x="6659800" y="586915"/>
                  <a:pt x="6712134" y="558458"/>
                </a:cubicBezTo>
                <a:cubicBezTo>
                  <a:pt x="6776098" y="526444"/>
                  <a:pt x="6860414" y="483759"/>
                  <a:pt x="6912748" y="522887"/>
                </a:cubicBezTo>
                <a:cubicBezTo>
                  <a:pt x="6991249" y="579800"/>
                  <a:pt x="7055213" y="544229"/>
                  <a:pt x="7124992" y="533558"/>
                </a:cubicBezTo>
                <a:cubicBezTo>
                  <a:pt x="7270366" y="512216"/>
                  <a:pt x="7180234" y="480203"/>
                  <a:pt x="7325607" y="462417"/>
                </a:cubicBezTo>
                <a:cubicBezTo>
                  <a:pt x="7383756" y="455303"/>
                  <a:pt x="7444813" y="426847"/>
                  <a:pt x="7529129" y="465975"/>
                </a:cubicBezTo>
                <a:cubicBezTo>
                  <a:pt x="7148252" y="672284"/>
                  <a:pt x="6967990" y="658055"/>
                  <a:pt x="6627818" y="910606"/>
                </a:cubicBezTo>
                <a:cubicBezTo>
                  <a:pt x="6642355" y="935506"/>
                  <a:pt x="6656892" y="924835"/>
                  <a:pt x="6671430" y="921277"/>
                </a:cubicBezTo>
                <a:cubicBezTo>
                  <a:pt x="6694689" y="917720"/>
                  <a:pt x="6723764" y="903491"/>
                  <a:pt x="6729579" y="949734"/>
                </a:cubicBezTo>
                <a:cubicBezTo>
                  <a:pt x="6732487" y="985305"/>
                  <a:pt x="6715041" y="1003089"/>
                  <a:pt x="6685967" y="1006647"/>
                </a:cubicBezTo>
                <a:cubicBezTo>
                  <a:pt x="6601651" y="1020875"/>
                  <a:pt x="6526057" y="1070674"/>
                  <a:pt x="6450463" y="1113358"/>
                </a:cubicBezTo>
                <a:cubicBezTo>
                  <a:pt x="6415574" y="1131144"/>
                  <a:pt x="6377777" y="1156043"/>
                  <a:pt x="6392314" y="1220069"/>
                </a:cubicBezTo>
                <a:cubicBezTo>
                  <a:pt x="6421388" y="1237855"/>
                  <a:pt x="6441741" y="1212955"/>
                  <a:pt x="6465001" y="1209399"/>
                </a:cubicBezTo>
                <a:cubicBezTo>
                  <a:pt x="6488260" y="1205842"/>
                  <a:pt x="6543502" y="1220069"/>
                  <a:pt x="6528964" y="1230741"/>
                </a:cubicBezTo>
                <a:cubicBezTo>
                  <a:pt x="6462093" y="1269868"/>
                  <a:pt x="6584206" y="1365909"/>
                  <a:pt x="6502798" y="1365909"/>
                </a:cubicBezTo>
                <a:cubicBezTo>
                  <a:pt x="6369055" y="1365909"/>
                  <a:pt x="6296368" y="1536647"/>
                  <a:pt x="6168440" y="1540204"/>
                </a:cubicBezTo>
                <a:cubicBezTo>
                  <a:pt x="6148088" y="1540204"/>
                  <a:pt x="6139366" y="1572219"/>
                  <a:pt x="6139366" y="1597117"/>
                </a:cubicBezTo>
                <a:cubicBezTo>
                  <a:pt x="6139366" y="1629132"/>
                  <a:pt x="6159717" y="1632688"/>
                  <a:pt x="6180070" y="1636245"/>
                </a:cubicBezTo>
                <a:cubicBezTo>
                  <a:pt x="6212052" y="1639802"/>
                  <a:pt x="6246941" y="1597117"/>
                  <a:pt x="6287645" y="1657587"/>
                </a:cubicBezTo>
                <a:cubicBezTo>
                  <a:pt x="6212052" y="1693158"/>
                  <a:pt x="6133551" y="1728729"/>
                  <a:pt x="6136458" y="1849668"/>
                </a:cubicBezTo>
                <a:cubicBezTo>
                  <a:pt x="6136458" y="1881683"/>
                  <a:pt x="6104476" y="1895910"/>
                  <a:pt x="6081216" y="1903025"/>
                </a:cubicBezTo>
                <a:cubicBezTo>
                  <a:pt x="6040512" y="1917252"/>
                  <a:pt x="6008530" y="1938595"/>
                  <a:pt x="5985270" y="1984836"/>
                </a:cubicBezTo>
                <a:cubicBezTo>
                  <a:pt x="5985270" y="1995507"/>
                  <a:pt x="5985270" y="2002622"/>
                  <a:pt x="5985270" y="2013292"/>
                </a:cubicBezTo>
                <a:cubicBezTo>
                  <a:pt x="5991085" y="2123562"/>
                  <a:pt x="6049234" y="2120004"/>
                  <a:pt x="6113198" y="2102219"/>
                </a:cubicBezTo>
                <a:cubicBezTo>
                  <a:pt x="6188792" y="2080877"/>
                  <a:pt x="6264386" y="2038192"/>
                  <a:pt x="6345795" y="2077320"/>
                </a:cubicBezTo>
                <a:cubicBezTo>
                  <a:pt x="6232404" y="2130676"/>
                  <a:pt x="6107384" y="2134233"/>
                  <a:pt x="6002715" y="2208931"/>
                </a:cubicBezTo>
                <a:cubicBezTo>
                  <a:pt x="6392314" y="2223159"/>
                  <a:pt x="6735394" y="1984836"/>
                  <a:pt x="7113363" y="1892353"/>
                </a:cubicBezTo>
                <a:cubicBezTo>
                  <a:pt x="7101733" y="1952823"/>
                  <a:pt x="7069751" y="1967051"/>
                  <a:pt x="7043584" y="1974165"/>
                </a:cubicBezTo>
                <a:cubicBezTo>
                  <a:pt x="6904026" y="2020407"/>
                  <a:pt x="6781913" y="2112891"/>
                  <a:pt x="6653985" y="2191146"/>
                </a:cubicBezTo>
                <a:cubicBezTo>
                  <a:pt x="6601651" y="2223159"/>
                  <a:pt x="6563854" y="2258731"/>
                  <a:pt x="6543502" y="2326314"/>
                </a:cubicBezTo>
                <a:cubicBezTo>
                  <a:pt x="6526057" y="2390340"/>
                  <a:pt x="6491167" y="2418796"/>
                  <a:pt x="6427203" y="2401012"/>
                </a:cubicBezTo>
                <a:cubicBezTo>
                  <a:pt x="6374869" y="2386784"/>
                  <a:pt x="6319627" y="2393898"/>
                  <a:pt x="6264386" y="2401012"/>
                </a:cubicBezTo>
                <a:cubicBezTo>
                  <a:pt x="6203330" y="2408126"/>
                  <a:pt x="6133551" y="2479267"/>
                  <a:pt x="6148088" y="2518395"/>
                </a:cubicBezTo>
                <a:cubicBezTo>
                  <a:pt x="6177162" y="2582422"/>
                  <a:pt x="6226589" y="2550408"/>
                  <a:pt x="6267294" y="2543294"/>
                </a:cubicBezTo>
                <a:cubicBezTo>
                  <a:pt x="6316720" y="2536181"/>
                  <a:pt x="6406851" y="2518395"/>
                  <a:pt x="6406851" y="2525509"/>
                </a:cubicBezTo>
                <a:cubicBezTo>
                  <a:pt x="6438834" y="2685576"/>
                  <a:pt x="6511520" y="2564636"/>
                  <a:pt x="6563854" y="2564636"/>
                </a:cubicBezTo>
                <a:cubicBezTo>
                  <a:pt x="6613281" y="2564636"/>
                  <a:pt x="6662707" y="2546851"/>
                  <a:pt x="6709227" y="2532623"/>
                </a:cubicBezTo>
                <a:cubicBezTo>
                  <a:pt x="6770283" y="2514837"/>
                  <a:pt x="6825524" y="2546851"/>
                  <a:pt x="6883674" y="2553965"/>
                </a:cubicBezTo>
                <a:cubicBezTo>
                  <a:pt x="6936008" y="2561080"/>
                  <a:pt x="6906934" y="2653563"/>
                  <a:pt x="6938916" y="2692689"/>
                </a:cubicBezTo>
                <a:cubicBezTo>
                  <a:pt x="6944730" y="2703362"/>
                  <a:pt x="6950545" y="2703362"/>
                  <a:pt x="6956360" y="2703362"/>
                </a:cubicBezTo>
                <a:cubicBezTo>
                  <a:pt x="6973805" y="2980812"/>
                  <a:pt x="7279088" y="2913227"/>
                  <a:pt x="7279088" y="2923898"/>
                </a:cubicBezTo>
                <a:cubicBezTo>
                  <a:pt x="7305255" y="2941684"/>
                  <a:pt x="7337237" y="2899000"/>
                  <a:pt x="7369219" y="2941684"/>
                </a:cubicBezTo>
                <a:cubicBezTo>
                  <a:pt x="7232569" y="3137322"/>
                  <a:pt x="7023231" y="3183563"/>
                  <a:pt x="6837155" y="3329402"/>
                </a:cubicBezTo>
                <a:cubicBezTo>
                  <a:pt x="6991249" y="3379202"/>
                  <a:pt x="7081381" y="3208463"/>
                  <a:pt x="7194772" y="3229805"/>
                </a:cubicBezTo>
                <a:cubicBezTo>
                  <a:pt x="7250013" y="3283162"/>
                  <a:pt x="7084288" y="3368530"/>
                  <a:pt x="7244198" y="3393429"/>
                </a:cubicBezTo>
                <a:cubicBezTo>
                  <a:pt x="7174420" y="3439672"/>
                  <a:pt x="7124992" y="3485914"/>
                  <a:pt x="7075566" y="3539269"/>
                </a:cubicBezTo>
                <a:cubicBezTo>
                  <a:pt x="6991249" y="3635309"/>
                  <a:pt x="6973805" y="3699337"/>
                  <a:pt x="7014509" y="3827390"/>
                </a:cubicBezTo>
                <a:cubicBezTo>
                  <a:pt x="7040677" y="3912759"/>
                  <a:pt x="7078473" y="3991015"/>
                  <a:pt x="7043584" y="4090612"/>
                </a:cubicBezTo>
                <a:cubicBezTo>
                  <a:pt x="7020324" y="4158196"/>
                  <a:pt x="7029047" y="4204438"/>
                  <a:pt x="7116270" y="4172424"/>
                </a:cubicBezTo>
                <a:cubicBezTo>
                  <a:pt x="7209309" y="4140411"/>
                  <a:pt x="7244198" y="4200882"/>
                  <a:pt x="7220938" y="4321821"/>
                </a:cubicBezTo>
                <a:cubicBezTo>
                  <a:pt x="7206402" y="4400076"/>
                  <a:pt x="7220938" y="4424975"/>
                  <a:pt x="7284903" y="4414305"/>
                </a:cubicBezTo>
                <a:cubicBezTo>
                  <a:pt x="7354681" y="4403633"/>
                  <a:pt x="7421553" y="4353835"/>
                  <a:pt x="7508777" y="4378734"/>
                </a:cubicBezTo>
                <a:cubicBezTo>
                  <a:pt x="7438998" y="4521016"/>
                  <a:pt x="7290717" y="4478331"/>
                  <a:pt x="7209309" y="4613499"/>
                </a:cubicBezTo>
                <a:cubicBezTo>
                  <a:pt x="7305255" y="4613499"/>
                  <a:pt x="7380849" y="4613499"/>
                  <a:pt x="7450627" y="4585042"/>
                </a:cubicBezTo>
                <a:cubicBezTo>
                  <a:pt x="7479702" y="4574373"/>
                  <a:pt x="7511684" y="4560144"/>
                  <a:pt x="7529129" y="4602828"/>
                </a:cubicBezTo>
                <a:cubicBezTo>
                  <a:pt x="7549482" y="4652628"/>
                  <a:pt x="7508777" y="4670412"/>
                  <a:pt x="7485517" y="4677526"/>
                </a:cubicBezTo>
                <a:cubicBezTo>
                  <a:pt x="7418645" y="4702425"/>
                  <a:pt x="7366312" y="4759339"/>
                  <a:pt x="7308162" y="4805580"/>
                </a:cubicBezTo>
                <a:cubicBezTo>
                  <a:pt x="7183142" y="4905177"/>
                  <a:pt x="7046491" y="4990547"/>
                  <a:pt x="6941823" y="5154171"/>
                </a:cubicBezTo>
                <a:cubicBezTo>
                  <a:pt x="7072659" y="5111487"/>
                  <a:pt x="7171512" y="5011889"/>
                  <a:pt x="7296533" y="4994104"/>
                </a:cubicBezTo>
                <a:cubicBezTo>
                  <a:pt x="7188956" y="5143500"/>
                  <a:pt x="7052306" y="5243097"/>
                  <a:pt x="6924378" y="5353367"/>
                </a:cubicBezTo>
                <a:cubicBezTo>
                  <a:pt x="6886581" y="5385379"/>
                  <a:pt x="6848784" y="5406721"/>
                  <a:pt x="6842970" y="5474306"/>
                </a:cubicBezTo>
                <a:cubicBezTo>
                  <a:pt x="6825524" y="5605917"/>
                  <a:pt x="6779006" y="5712629"/>
                  <a:pt x="6674337" y="5769542"/>
                </a:cubicBezTo>
                <a:cubicBezTo>
                  <a:pt x="6674337" y="5769542"/>
                  <a:pt x="6680152" y="5790884"/>
                  <a:pt x="6683059" y="5801555"/>
                </a:cubicBezTo>
                <a:cubicBezTo>
                  <a:pt x="6747024" y="5805112"/>
                  <a:pt x="6796450" y="5726858"/>
                  <a:pt x="6874952" y="5755314"/>
                </a:cubicBezTo>
                <a:cubicBezTo>
                  <a:pt x="6796450" y="5862025"/>
                  <a:pt x="6732487" y="5954508"/>
                  <a:pt x="6624910" y="6004307"/>
                </a:cubicBezTo>
                <a:cubicBezTo>
                  <a:pt x="6537687" y="6043434"/>
                  <a:pt x="6430111" y="6068335"/>
                  <a:pt x="6366147" y="6196388"/>
                </a:cubicBezTo>
                <a:cubicBezTo>
                  <a:pt x="6438834" y="6221287"/>
                  <a:pt x="6494075" y="6189274"/>
                  <a:pt x="6549317" y="6167932"/>
                </a:cubicBezTo>
                <a:cubicBezTo>
                  <a:pt x="6633633" y="6132361"/>
                  <a:pt x="6717949" y="6093234"/>
                  <a:pt x="6802265" y="6057663"/>
                </a:cubicBezTo>
                <a:cubicBezTo>
                  <a:pt x="6834248" y="6043434"/>
                  <a:pt x="6869137" y="6036320"/>
                  <a:pt x="6889489" y="6100347"/>
                </a:cubicBezTo>
                <a:cubicBezTo>
                  <a:pt x="6781913" y="6114575"/>
                  <a:pt x="6717949" y="6199945"/>
                  <a:pt x="6651077" y="6281757"/>
                </a:cubicBezTo>
                <a:cubicBezTo>
                  <a:pt x="6613281" y="6327999"/>
                  <a:pt x="6581298" y="6388469"/>
                  <a:pt x="6514427" y="6367127"/>
                </a:cubicBezTo>
                <a:cubicBezTo>
                  <a:pt x="6479538" y="6356456"/>
                  <a:pt x="6456278" y="6388469"/>
                  <a:pt x="6459185" y="6431153"/>
                </a:cubicBezTo>
                <a:cubicBezTo>
                  <a:pt x="6473723" y="6580550"/>
                  <a:pt x="6389406" y="6630349"/>
                  <a:pt x="6302183" y="6658805"/>
                </a:cubicBezTo>
                <a:cubicBezTo>
                  <a:pt x="6174255" y="6701489"/>
                  <a:pt x="6060864" y="6786859"/>
                  <a:pt x="5941659" y="6858000"/>
                </a:cubicBezTo>
                <a:lnTo>
                  <a:pt x="3114003" y="6858000"/>
                </a:lnTo>
                <a:lnTo>
                  <a:pt x="2238233" y="6858000"/>
                </a:lnTo>
                <a:lnTo>
                  <a:pt x="2022952" y="6858000"/>
                </a:lnTo>
                <a:lnTo>
                  <a:pt x="234679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D829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B1D745F2-56EF-4018-9E69-DDD2A84452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34873" y="1674546"/>
            <a:ext cx="5594224" cy="3508908"/>
          </a:xfrm>
          <a:noFill/>
        </p:spPr>
        <p:txBody>
          <a:bodyPr anchor="ctr">
            <a:normAutofit/>
          </a:bodyPr>
          <a:lstStyle/>
          <a:p>
            <a:r>
              <a:rPr lang="pl-PL">
                <a:solidFill>
                  <a:srgbClr val="FFFFFF"/>
                </a:solidFill>
              </a:rPr>
              <a:t>Helmut Jahn (1940)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4E7EE5F6-264D-4EBA-89A0-D356135D6A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72255" y="228988"/>
            <a:ext cx="3942819" cy="607505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z="2800" err="1">
                <a:latin typeface="Times New Roman"/>
                <a:ea typeface="+mn-lt"/>
                <a:cs typeface="+mn-lt"/>
              </a:rPr>
              <a:t>J</a:t>
            </a:r>
            <a:r>
              <a:rPr lang="pl-PL" sz="2000" err="1">
                <a:latin typeface="Times New Roman"/>
                <a:ea typeface="+mn-lt"/>
                <a:cs typeface="+mn-lt"/>
              </a:rPr>
              <a:t>ahn</a:t>
            </a:r>
            <a:r>
              <a:rPr lang="pl-PL" sz="2000">
                <a:latin typeface="Times New Roman"/>
                <a:ea typeface="+mn-lt"/>
                <a:cs typeface="+mn-lt"/>
              </a:rPr>
              <a:t> ukończył w 1965 studia architektoniczne na Uniwersytecie Technicznym w Monachium. W 1966 wyjechał do Chicago, gdzie podjął studia podyplomowe w dziedzinie architektury. W 1967 rozpoczął pracę w biurze C. F. Murphy </a:t>
            </a:r>
            <a:r>
              <a:rPr lang="pl-PL" sz="2000" err="1">
                <a:latin typeface="Times New Roman"/>
                <a:ea typeface="+mn-lt"/>
                <a:cs typeface="+mn-lt"/>
              </a:rPr>
              <a:t>Associates</a:t>
            </a:r>
            <a:r>
              <a:rPr lang="pl-PL" sz="2000">
                <a:latin typeface="Times New Roman"/>
                <a:ea typeface="+mn-lt"/>
                <a:cs typeface="+mn-lt"/>
              </a:rPr>
              <a:t>, które w 1981 przekształciło się w firmę Murphy/</a:t>
            </a:r>
            <a:r>
              <a:rPr lang="pl-PL" sz="2000" err="1">
                <a:latin typeface="Times New Roman"/>
                <a:ea typeface="+mn-lt"/>
                <a:cs typeface="+mn-lt"/>
              </a:rPr>
              <a:t>Jahn</a:t>
            </a:r>
            <a:r>
              <a:rPr lang="pl-PL" sz="2000">
                <a:latin typeface="Times New Roman"/>
                <a:ea typeface="+mn-lt"/>
                <a:cs typeface="+mn-lt"/>
              </a:rPr>
              <a:t>. Od 1983 </a:t>
            </a:r>
            <a:r>
              <a:rPr lang="pl-PL" sz="2000" err="1">
                <a:latin typeface="Times New Roman"/>
                <a:ea typeface="+mn-lt"/>
                <a:cs typeface="+mn-lt"/>
              </a:rPr>
              <a:t>Jahn</a:t>
            </a:r>
            <a:r>
              <a:rPr lang="pl-PL" sz="2000">
                <a:latin typeface="Times New Roman"/>
                <a:ea typeface="+mn-lt"/>
                <a:cs typeface="+mn-lt"/>
              </a:rPr>
              <a:t> jest dyrektorem generalnym firmy. </a:t>
            </a:r>
            <a:endParaRPr lang="pl-PL" sz="2000">
              <a:latin typeface="Times New Roman"/>
              <a:cs typeface="Times New Roman"/>
            </a:endParaRPr>
          </a:p>
          <a:p>
            <a:endParaRPr lang="pl-PL" sz="2000"/>
          </a:p>
        </p:txBody>
      </p:sp>
    </p:spTree>
    <p:extLst>
      <p:ext uri="{BB962C8B-B14F-4D97-AF65-F5344CB8AC3E}">
        <p14:creationId xmlns:p14="http://schemas.microsoft.com/office/powerpoint/2010/main" val="40596301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raphic 1">
            <a:extLst>
              <a:ext uri="{FF2B5EF4-FFF2-40B4-BE49-F238E27FC236}">
                <a16:creationId xmlns:a16="http://schemas.microsoft.com/office/drawing/2014/main" id="{0D57E7FA-E8FC-45AC-868F-CDC814493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2599854" y="527562"/>
            <a:ext cx="6992292" cy="5102484"/>
          </a:xfrm>
          <a:custGeom>
            <a:avLst/>
            <a:gdLst/>
            <a:ahLst/>
            <a:cxnLst/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9C867835-A917-4A2B-8424-3AFAF74363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EED8D03E-F375-4E67-B932-FF9B007BB4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1344152" y="387180"/>
            <a:ext cx="3850317" cy="6538623"/>
          </a:xfrm>
          <a:custGeom>
            <a:avLst/>
            <a:gdLst>
              <a:gd name="connsiteX0" fmla="*/ 0 w 3850317"/>
              <a:gd name="connsiteY0" fmla="*/ 0 h 5978116"/>
              <a:gd name="connsiteX1" fmla="*/ 3850317 w 3850317"/>
              <a:gd name="connsiteY1" fmla="*/ 0 h 5978116"/>
              <a:gd name="connsiteX2" fmla="*/ 3840373 w 3850317"/>
              <a:gd name="connsiteY2" fmla="*/ 258313 h 5978116"/>
              <a:gd name="connsiteX3" fmla="*/ 3755448 w 3850317"/>
              <a:gd name="connsiteY3" fmla="*/ 1537847 h 5978116"/>
              <a:gd name="connsiteX4" fmla="*/ 3150490 w 3850317"/>
              <a:gd name="connsiteY4" fmla="*/ 3989537 h 5978116"/>
              <a:gd name="connsiteX5" fmla="*/ 3089544 w 3850317"/>
              <a:gd name="connsiteY5" fmla="*/ 3606200 h 5978116"/>
              <a:gd name="connsiteX6" fmla="*/ 2922635 w 3850317"/>
              <a:gd name="connsiteY6" fmla="*/ 4519351 h 5978116"/>
              <a:gd name="connsiteX7" fmla="*/ 2904628 w 3850317"/>
              <a:gd name="connsiteY7" fmla="*/ 4466023 h 5978116"/>
              <a:gd name="connsiteX8" fmla="*/ 2825329 w 3850317"/>
              <a:gd name="connsiteY8" fmla="*/ 4562983 h 5978116"/>
              <a:gd name="connsiteX9" fmla="*/ 2695127 w 3850317"/>
              <a:gd name="connsiteY9" fmla="*/ 4973329 h 5978116"/>
              <a:gd name="connsiteX10" fmla="*/ 2501208 w 3850317"/>
              <a:gd name="connsiteY10" fmla="*/ 4457366 h 5978116"/>
              <a:gd name="connsiteX11" fmla="*/ 2209291 w 3850317"/>
              <a:gd name="connsiteY11" fmla="*/ 5028388 h 5978116"/>
              <a:gd name="connsiteX12" fmla="*/ 2135532 w 3850317"/>
              <a:gd name="connsiteY12" fmla="*/ 5321344 h 5978116"/>
              <a:gd name="connsiteX13" fmla="*/ 2009139 w 3850317"/>
              <a:gd name="connsiteY13" fmla="*/ 4714655 h 5978116"/>
              <a:gd name="connsiteX14" fmla="*/ 1918759 w 3850317"/>
              <a:gd name="connsiteY14" fmla="*/ 4486454 h 5978116"/>
              <a:gd name="connsiteX15" fmla="*/ 1800676 w 3850317"/>
              <a:gd name="connsiteY15" fmla="*/ 4608346 h 5978116"/>
              <a:gd name="connsiteX16" fmla="*/ 1614721 w 3850317"/>
              <a:gd name="connsiteY16" fmla="*/ 5319612 h 5978116"/>
              <a:gd name="connsiteX17" fmla="*/ 1530921 w 3850317"/>
              <a:gd name="connsiteY17" fmla="*/ 5433540 h 5978116"/>
              <a:gd name="connsiteX18" fmla="*/ 1569705 w 3850317"/>
              <a:gd name="connsiteY18" fmla="*/ 4803650 h 5978116"/>
              <a:gd name="connsiteX19" fmla="*/ 1517416 w 3850317"/>
              <a:gd name="connsiteY19" fmla="*/ 4640204 h 5978116"/>
              <a:gd name="connsiteX20" fmla="*/ 1425997 w 3850317"/>
              <a:gd name="connsiteY20" fmla="*/ 4800187 h 5978116"/>
              <a:gd name="connsiteX21" fmla="*/ 1348083 w 3850317"/>
              <a:gd name="connsiteY21" fmla="*/ 5363245 h 5978116"/>
              <a:gd name="connsiteX22" fmla="*/ 1200566 w 3850317"/>
              <a:gd name="connsiteY22" fmla="*/ 5526691 h 5978116"/>
              <a:gd name="connsiteX23" fmla="*/ 1027770 w 3850317"/>
              <a:gd name="connsiteY23" fmla="*/ 5803718 h 5978116"/>
              <a:gd name="connsiteX24" fmla="*/ 892373 w 3850317"/>
              <a:gd name="connsiteY24" fmla="*/ 5604950 h 5978116"/>
              <a:gd name="connsiteX25" fmla="*/ 681487 w 3850317"/>
              <a:gd name="connsiteY25" fmla="*/ 5914528 h 5978116"/>
              <a:gd name="connsiteX26" fmla="*/ 414155 w 3850317"/>
              <a:gd name="connsiteY26" fmla="*/ 5817569 h 5978116"/>
              <a:gd name="connsiteX27" fmla="*/ 360135 w 3850317"/>
              <a:gd name="connsiteY27" fmla="*/ 5287062 h 5978116"/>
              <a:gd name="connsiteX28" fmla="*/ 281875 w 3850317"/>
              <a:gd name="connsiteY28" fmla="*/ 4677256 h 5978116"/>
              <a:gd name="connsiteX29" fmla="*/ 237897 w 3850317"/>
              <a:gd name="connsiteY29" fmla="*/ 4207696 h 5978116"/>
              <a:gd name="connsiteX30" fmla="*/ 145093 w 3850317"/>
              <a:gd name="connsiteY30" fmla="*/ 3878379 h 5978116"/>
              <a:gd name="connsiteX31" fmla="*/ 72373 w 3850317"/>
              <a:gd name="connsiteY31" fmla="*/ 2447189 h 5978116"/>
              <a:gd name="connsiteX32" fmla="*/ 0 w 3850317"/>
              <a:gd name="connsiteY32" fmla="*/ 0 h 5978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850317" h="5978116">
                <a:moveTo>
                  <a:pt x="0" y="0"/>
                </a:moveTo>
                <a:lnTo>
                  <a:pt x="3850317" y="0"/>
                </a:lnTo>
                <a:lnTo>
                  <a:pt x="3840373" y="258313"/>
                </a:lnTo>
                <a:cubicBezTo>
                  <a:pt x="3816350" y="852957"/>
                  <a:pt x="3786959" y="1372106"/>
                  <a:pt x="3755448" y="1537847"/>
                </a:cubicBezTo>
                <a:cubicBezTo>
                  <a:pt x="3300085" y="3936555"/>
                  <a:pt x="3150490" y="3989537"/>
                  <a:pt x="3150490" y="3989537"/>
                </a:cubicBezTo>
                <a:cubicBezTo>
                  <a:pt x="3150490" y="3989537"/>
                  <a:pt x="3124172" y="3732940"/>
                  <a:pt x="3089544" y="3606200"/>
                </a:cubicBezTo>
                <a:cubicBezTo>
                  <a:pt x="3082618" y="3784537"/>
                  <a:pt x="2946529" y="4491302"/>
                  <a:pt x="2922635" y="4519351"/>
                </a:cubicBezTo>
                <a:cubicBezTo>
                  <a:pt x="2916749" y="4502729"/>
                  <a:pt x="2910515" y="4484030"/>
                  <a:pt x="2904628" y="4466023"/>
                </a:cubicBezTo>
                <a:cubicBezTo>
                  <a:pt x="2884890" y="4501344"/>
                  <a:pt x="2859958" y="4534241"/>
                  <a:pt x="2825329" y="4562983"/>
                </a:cubicBezTo>
                <a:cubicBezTo>
                  <a:pt x="2706208" y="4662020"/>
                  <a:pt x="2743260" y="4833430"/>
                  <a:pt x="2695127" y="4973329"/>
                </a:cubicBezTo>
                <a:cubicBezTo>
                  <a:pt x="2446495" y="4877408"/>
                  <a:pt x="2545186" y="4641589"/>
                  <a:pt x="2501208" y="4457366"/>
                </a:cubicBezTo>
                <a:cubicBezTo>
                  <a:pt x="2341225" y="4936277"/>
                  <a:pt x="2267120" y="4837932"/>
                  <a:pt x="2209291" y="5028388"/>
                </a:cubicBezTo>
                <a:cubicBezTo>
                  <a:pt x="2137610" y="5264900"/>
                  <a:pt x="2135532" y="5321344"/>
                  <a:pt x="2135532" y="5321344"/>
                </a:cubicBezTo>
                <a:cubicBezTo>
                  <a:pt x="2004983" y="5137467"/>
                  <a:pt x="2054502" y="4933506"/>
                  <a:pt x="2009139" y="4714655"/>
                </a:cubicBezTo>
                <a:cubicBezTo>
                  <a:pt x="1956503" y="4642281"/>
                  <a:pt x="1932264" y="4565753"/>
                  <a:pt x="1918759" y="4486454"/>
                </a:cubicBezTo>
                <a:cubicBezTo>
                  <a:pt x="1889671" y="4439359"/>
                  <a:pt x="1848463" y="4656479"/>
                  <a:pt x="1800676" y="4608346"/>
                </a:cubicBezTo>
                <a:cubicBezTo>
                  <a:pt x="1760507" y="4832391"/>
                  <a:pt x="1681208" y="5047087"/>
                  <a:pt x="1614721" y="5319612"/>
                </a:cubicBezTo>
                <a:cubicBezTo>
                  <a:pt x="1580786" y="5457780"/>
                  <a:pt x="1530574" y="5446352"/>
                  <a:pt x="1530921" y="5433540"/>
                </a:cubicBezTo>
                <a:cubicBezTo>
                  <a:pt x="1532998" y="5109418"/>
                  <a:pt x="1600177" y="5128464"/>
                  <a:pt x="1569705" y="4803650"/>
                </a:cubicBezTo>
                <a:cubicBezTo>
                  <a:pt x="1566242" y="4746167"/>
                  <a:pt x="1596022" y="4651631"/>
                  <a:pt x="1517416" y="4640204"/>
                </a:cubicBezTo>
                <a:cubicBezTo>
                  <a:pt x="1415608" y="4628430"/>
                  <a:pt x="1436385" y="4747898"/>
                  <a:pt x="1425997" y="4800187"/>
                </a:cubicBezTo>
                <a:cubicBezTo>
                  <a:pt x="1389291" y="5009342"/>
                  <a:pt x="1370938" y="5149241"/>
                  <a:pt x="1348083" y="5363245"/>
                </a:cubicBezTo>
                <a:cubicBezTo>
                  <a:pt x="1336655" y="5453625"/>
                  <a:pt x="1352931" y="5563743"/>
                  <a:pt x="1200566" y="5526691"/>
                </a:cubicBezTo>
                <a:cubicBezTo>
                  <a:pt x="1051664" y="5551623"/>
                  <a:pt x="1099105" y="5719570"/>
                  <a:pt x="1027770" y="5803718"/>
                </a:cubicBezTo>
                <a:cubicBezTo>
                  <a:pt x="945009" y="5758701"/>
                  <a:pt x="1003184" y="5640964"/>
                  <a:pt x="892373" y="5604950"/>
                </a:cubicBezTo>
                <a:cubicBezTo>
                  <a:pt x="925963" y="5772552"/>
                  <a:pt x="680448" y="5747619"/>
                  <a:pt x="681487" y="5914528"/>
                </a:cubicBezTo>
                <a:cubicBezTo>
                  <a:pt x="534662" y="6049233"/>
                  <a:pt x="467137" y="5947425"/>
                  <a:pt x="414155" y="5817569"/>
                </a:cubicBezTo>
                <a:cubicBezTo>
                  <a:pt x="348015" y="5648929"/>
                  <a:pt x="370177" y="5468515"/>
                  <a:pt x="360135" y="5287062"/>
                </a:cubicBezTo>
                <a:cubicBezTo>
                  <a:pt x="338319" y="5059207"/>
                  <a:pt x="278758" y="4907881"/>
                  <a:pt x="281875" y="4677256"/>
                </a:cubicBezTo>
                <a:cubicBezTo>
                  <a:pt x="237204" y="4527316"/>
                  <a:pt x="250017" y="4367332"/>
                  <a:pt x="237897" y="4207696"/>
                </a:cubicBezTo>
                <a:cubicBezTo>
                  <a:pt x="210194" y="3969452"/>
                  <a:pt x="176258" y="4119047"/>
                  <a:pt x="145093" y="3878379"/>
                </a:cubicBezTo>
                <a:cubicBezTo>
                  <a:pt x="114274" y="3641175"/>
                  <a:pt x="72720" y="2448920"/>
                  <a:pt x="72373" y="2447189"/>
                </a:cubicBezTo>
                <a:cubicBezTo>
                  <a:pt x="72720" y="2447189"/>
                  <a:pt x="12120" y="1233809"/>
                  <a:pt x="0" y="0"/>
                </a:cubicBezTo>
                <a:close/>
              </a:path>
            </a:pathLst>
          </a:custGeom>
          <a:solidFill>
            <a:srgbClr val="D829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C45A4002-263A-476D-B583-669EE41594F6}"/>
              </a:ext>
            </a:extLst>
          </p:cNvPr>
          <p:cNvSpPr txBox="1"/>
          <p:nvPr/>
        </p:nvSpPr>
        <p:spPr>
          <a:xfrm>
            <a:off x="535387" y="2248263"/>
            <a:ext cx="3768917" cy="1606163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500" i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Cosmopolitan Twarda 4 w Warszawie- 44 piętra i 160 m wysokości</a:t>
            </a:r>
          </a:p>
        </p:txBody>
      </p:sp>
      <p:pic>
        <p:nvPicPr>
          <p:cNvPr id="2" name="Obraz 2" descr="Obraz zawierający budynek, zewnętrzne, miasto, duży&#10;&#10;Opis wygenerowany przy bardzo wysokim poziomie pewności">
            <a:extLst>
              <a:ext uri="{FF2B5EF4-FFF2-40B4-BE49-F238E27FC236}">
                <a16:creationId xmlns:a16="http://schemas.microsoft.com/office/drawing/2014/main" id="{CD61B84C-F996-46A9-927B-182A126F4F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0108" y="643467"/>
            <a:ext cx="3635120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8953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2" descr="Obraz zawierający budynek, obiekt, duży&#10;&#10;Opis wygenerowany przy bardzo wysokim poziomie pewności">
            <a:extLst>
              <a:ext uri="{FF2B5EF4-FFF2-40B4-BE49-F238E27FC236}">
                <a16:creationId xmlns:a16="http://schemas.microsoft.com/office/drawing/2014/main" id="{87EADB74-44C7-4C80-AA93-A6C7C2193A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3286" y="317500"/>
            <a:ext cx="4287519" cy="6502399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735A87B8-7327-486B-A410-B0565A19DD92}"/>
              </a:ext>
            </a:extLst>
          </p:cNvPr>
          <p:cNvSpPr txBox="1"/>
          <p:nvPr/>
        </p:nvSpPr>
        <p:spPr>
          <a:xfrm>
            <a:off x="6874933" y="5592255"/>
            <a:ext cx="4910667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/>
              <a:t>Centrum handlowe, wybudowane za 800 mln dolarów- Sony Center w Berlinie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0E2932A7-4643-4EA9-8D4D-8F52EB32951D}"/>
              </a:ext>
            </a:extLst>
          </p:cNvPr>
          <p:cNvSpPr txBox="1"/>
          <p:nvPr/>
        </p:nvSpPr>
        <p:spPr>
          <a:xfrm flipV="1">
            <a:off x="4867275" y="3712607"/>
            <a:ext cx="2937933" cy="96840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pl-PL"/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DAE7A656-F0E4-4FAE-B74C-5FE9AB049BC5}"/>
              </a:ext>
            </a:extLst>
          </p:cNvPr>
          <p:cNvSpPr txBox="1"/>
          <p:nvPr/>
        </p:nvSpPr>
        <p:spPr>
          <a:xfrm>
            <a:off x="5295900" y="377190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917443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2" descr="Obraz zawierający gad, wewnątrz, zwierzę, stół&#10;&#10;Opis wygenerowany przy bardzo wysokim poziomie pewności">
            <a:extLst>
              <a:ext uri="{FF2B5EF4-FFF2-40B4-BE49-F238E27FC236}">
                <a16:creationId xmlns:a16="http://schemas.microsoft.com/office/drawing/2014/main" id="{13F8C00A-44A1-48BD-8FED-019E78B670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7867" y="475628"/>
            <a:ext cx="3774141" cy="2830605"/>
          </a:xfrm>
          <a:prstGeom prst="rect">
            <a:avLst/>
          </a:prstGeom>
        </p:spPr>
      </p:pic>
      <p:pic>
        <p:nvPicPr>
          <p:cNvPr id="4" name="Obraz 4" descr="Obraz zawierający trawa, woda, stół, siedzi&#10;&#10;Opis wygenerowany przy bardzo wysokim poziomie pewności">
            <a:extLst>
              <a:ext uri="{FF2B5EF4-FFF2-40B4-BE49-F238E27FC236}">
                <a16:creationId xmlns:a16="http://schemas.microsoft.com/office/drawing/2014/main" id="{EB3622E8-5117-497B-960D-A68C3F2563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3135" y="4143064"/>
            <a:ext cx="3908611" cy="2460313"/>
          </a:xfrm>
          <a:prstGeom prst="rect">
            <a:avLst/>
          </a:prstGeom>
        </p:spPr>
      </p:pic>
      <p:pic>
        <p:nvPicPr>
          <p:cNvPr id="6" name="Obraz 6" descr="Obraz zawierający zewnętrzne, budynek, wieża, trawa&#10;&#10;Opis wygenerowany przy bardzo wysokim poziomie pewności">
            <a:extLst>
              <a:ext uri="{FF2B5EF4-FFF2-40B4-BE49-F238E27FC236}">
                <a16:creationId xmlns:a16="http://schemas.microsoft.com/office/drawing/2014/main" id="{7B60C563-EAD7-4BC2-A44C-9390818E2F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71547" y="575982"/>
            <a:ext cx="3505200" cy="5280211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572C66DF-9D2C-4935-915E-3166415B9348}"/>
              </a:ext>
            </a:extLst>
          </p:cNvPr>
          <p:cNvSpPr txBox="1"/>
          <p:nvPr/>
        </p:nvSpPr>
        <p:spPr>
          <a:xfrm>
            <a:off x="7671547" y="6155056"/>
            <a:ext cx="414393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/>
              <a:t>Budynek niemieckiej poczty w Bonn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4B410617-5305-44E9-8F91-AB38579D5FF0}"/>
              </a:ext>
            </a:extLst>
          </p:cNvPr>
          <p:cNvSpPr txBox="1"/>
          <p:nvPr/>
        </p:nvSpPr>
        <p:spPr>
          <a:xfrm>
            <a:off x="4867275" y="3343275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pl-PL"/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410E3FA5-FA33-4B6C-AAB1-02AA54BA9069}"/>
              </a:ext>
            </a:extLst>
          </p:cNvPr>
          <p:cNvSpPr txBox="1"/>
          <p:nvPr/>
        </p:nvSpPr>
        <p:spPr>
          <a:xfrm>
            <a:off x="1435474" y="3429199"/>
            <a:ext cx="452493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>
                <a:hlinkClick r:id="rId5"/>
              </a:rPr>
              <a:t>Port</a:t>
            </a:r>
            <a:r>
              <a:rPr lang="pl-PL">
                <a:ea typeface="+mn-lt"/>
                <a:cs typeface="+mn-lt"/>
                <a:hlinkClick r:id="rId5"/>
              </a:rPr>
              <a:t> lotniczy Bangkok-Suvarnabhumi</a:t>
            </a:r>
            <a:r>
              <a:rPr lang="pl-PL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6684641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1D426AC-E9B4-42CA-A7B2-992FC6F054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Friedensreich Hundertwasser 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26938A1C-C957-4E01-8EAC-E03006649A28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AD7CEA1A-D79D-46EA-8774-585BDE164FD1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pl-PL"/>
              <a:t>1928- 2000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18BBDD46-9306-46F2-B90D-E1772A62DA87}"/>
              </a:ext>
            </a:extLst>
          </p:cNvPr>
          <p:cNvSpPr txBox="1"/>
          <p:nvPr/>
        </p:nvSpPr>
        <p:spPr>
          <a:xfrm>
            <a:off x="6752664" y="813547"/>
            <a:ext cx="4928347" cy="535531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Austriacki malarz, grafik, rzeźbiarz, performer, aktywista ochrony środowiska, znany przede wszystkim z realizacji budowlanych; od 1948 studiował w wiedeńskiej Akademii Sztuk Pięknych, którą porzucił po 3 miesiącach.</a:t>
            </a:r>
          </a:p>
          <a:p>
            <a:r>
              <a:rPr lang="en-US"/>
              <a:t>Styl jego charakteryzuje unikanie regularności, symetrii i prostych linii oraz kątów. Typowym elementem jego projektów są okna o różnych kształtach i rozmiarach. Do swoich budowli wprowadzał zieleń, m.in. w formie drzew rosnących na dachach i we wnękach ścian. Stosował odważne zestawienia kolorów. Bardzo często urozmaicał projekty charakterystycznymi unikatowymi w formie i kolorystyce kolumnami, złotymi kulistymi wieżyczkami oraz mozaikami z płytek ceramicznych</a:t>
            </a:r>
          </a:p>
        </p:txBody>
      </p:sp>
    </p:spTree>
    <p:extLst>
      <p:ext uri="{BB962C8B-B14F-4D97-AF65-F5344CB8AC3E}">
        <p14:creationId xmlns:p14="http://schemas.microsoft.com/office/powerpoint/2010/main" val="42638115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2" descr="Obraz zawierający zewnętrzne, budynek, ulica, pociąg&#10;&#10;Opis wygenerowany przy bardzo wysokim poziomie pewności">
            <a:extLst>
              <a:ext uri="{FF2B5EF4-FFF2-40B4-BE49-F238E27FC236}">
                <a16:creationId xmlns:a16="http://schemas.microsoft.com/office/drawing/2014/main" id="{91B0425D-7CDB-4A0F-8FF3-32A652A5C7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018" y="394447"/>
            <a:ext cx="4737847" cy="3558988"/>
          </a:xfrm>
          <a:prstGeom prst="rect">
            <a:avLst/>
          </a:prstGeom>
        </p:spPr>
      </p:pic>
      <p:pic>
        <p:nvPicPr>
          <p:cNvPr id="4" name="Obraz 4" descr="Obraz zawierający zewnętrzne, budynek, przód, ulica&#10;&#10;Opis wygenerowany przy bardzo wysokim poziomie pewności">
            <a:extLst>
              <a:ext uri="{FF2B5EF4-FFF2-40B4-BE49-F238E27FC236}">
                <a16:creationId xmlns:a16="http://schemas.microsoft.com/office/drawing/2014/main" id="{F8F2425D-723B-49BB-A35C-38C4754D79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7694" y="396689"/>
            <a:ext cx="5051611" cy="3364005"/>
          </a:xfrm>
          <a:prstGeom prst="rect">
            <a:avLst/>
          </a:prstGeom>
        </p:spPr>
      </p:pic>
      <p:pic>
        <p:nvPicPr>
          <p:cNvPr id="6" name="Obraz 6">
            <a:extLst>
              <a:ext uri="{FF2B5EF4-FFF2-40B4-BE49-F238E27FC236}">
                <a16:creationId xmlns:a16="http://schemas.microsoft.com/office/drawing/2014/main" id="{944798BC-9E53-4CA3-8363-BF1E1A2248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7446" y="4449196"/>
            <a:ext cx="3539066" cy="2353311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6FE68014-6C9D-4817-8635-6515AF316936}"/>
              </a:ext>
            </a:extLst>
          </p:cNvPr>
          <p:cNvSpPr txBox="1"/>
          <p:nvPr/>
        </p:nvSpPr>
        <p:spPr>
          <a:xfrm>
            <a:off x="363009" y="4081939"/>
            <a:ext cx="50038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/>
              <a:t>Dworzec kolejowy w </a:t>
            </a:r>
            <a:r>
              <a:rPr lang="pl-PL" err="1"/>
              <a:t>Uelzen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4FF54A8B-77BF-4AA5-B419-FF7D11B6559A}"/>
              </a:ext>
            </a:extLst>
          </p:cNvPr>
          <p:cNvSpPr txBox="1"/>
          <p:nvPr/>
        </p:nvSpPr>
        <p:spPr>
          <a:xfrm>
            <a:off x="7829550" y="4199414"/>
            <a:ext cx="343746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/>
              <a:t>Gimnazjum w Wittenberg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548E4AD3-9798-4324-B701-163CD3A6A639}"/>
              </a:ext>
            </a:extLst>
          </p:cNvPr>
          <p:cNvSpPr txBox="1"/>
          <p:nvPr/>
        </p:nvSpPr>
        <p:spPr>
          <a:xfrm flipH="1">
            <a:off x="6321426" y="5392154"/>
            <a:ext cx="2666999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/>
              <a:t>Dom Hundertwassera w Wiedniu</a:t>
            </a:r>
          </a:p>
        </p:txBody>
      </p:sp>
    </p:spTree>
    <p:extLst>
      <p:ext uri="{BB962C8B-B14F-4D97-AF65-F5344CB8AC3E}">
        <p14:creationId xmlns:p14="http://schemas.microsoft.com/office/powerpoint/2010/main" val="2285703377"/>
      </p:ext>
    </p:extLst>
  </p:cSld>
  <p:clrMapOvr>
    <a:masterClrMapping/>
  </p:clrMapOvr>
</p:sld>
</file>

<file path=ppt/theme/theme1.xml><?xml version="1.0" encoding="utf-8"?>
<a:theme xmlns:a="http://schemas.openxmlformats.org/drawingml/2006/main" name="BrushVTI">
  <a:themeElements>
    <a:clrScheme name="AnalogousFromDarkSeedLeftStep">
      <a:dk1>
        <a:srgbClr val="000000"/>
      </a:dk1>
      <a:lt1>
        <a:srgbClr val="FFFFFF"/>
      </a:lt1>
      <a:dk2>
        <a:srgbClr val="242E41"/>
      </a:dk2>
      <a:lt2>
        <a:srgbClr val="E2E8E2"/>
      </a:lt2>
      <a:accent1>
        <a:srgbClr val="D829E7"/>
      </a:accent1>
      <a:accent2>
        <a:srgbClr val="7F24D7"/>
      </a:accent2>
      <a:accent3>
        <a:srgbClr val="4C3CE9"/>
      </a:accent3>
      <a:accent4>
        <a:srgbClr val="1755D5"/>
      </a:accent4>
      <a:accent5>
        <a:srgbClr val="24B0E1"/>
      </a:accent5>
      <a:accent6>
        <a:srgbClr val="14B89E"/>
      </a:accent6>
      <a:hlink>
        <a:srgbClr val="3F89BF"/>
      </a:hlink>
      <a:folHlink>
        <a:srgbClr val="7F7F7F"/>
      </a:folHlink>
    </a:clrScheme>
    <a:fontScheme name="Custom 3">
      <a:majorFont>
        <a:latin typeface="Elephant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rushVTI" id="{7102FA3A-9D7B-4497-8C4B-FB535AAFDE06}" vid="{C6D41F62-6FAB-440A-BEC7-CB7BF190811F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6E119780E3BAC3498CC527C8BCE8DAF9" ma:contentTypeVersion="0" ma:contentTypeDescription="Utwórz nowy dokument." ma:contentTypeScope="" ma:versionID="a73be7a56877eb23bdf3d36ed60b2159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2b4cd768218ebcb4ca198ce0275a6ad4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zawartości"/>
        <xsd:element ref="dc:title" minOccurs="0" maxOccurs="1" ma:index="4" ma:displayName="Tytuł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E76E719-09B1-4E75-BA18-C6DFEDBE710C}">
  <ds:schemaRefs>
    <ds:schemaRef ds:uri="http://purl.org/dc/elements/1.1/"/>
    <ds:schemaRef ds:uri="http://purl.org/dc/terms/"/>
    <ds:schemaRef ds:uri="http://schemas.microsoft.com/internal/obd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1E411A43-8536-46A8-A72D-8E3F5C9410FA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1072258B-3B7D-43CD-B4C8-EB9D1F6DDB7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10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BrushVTI</vt:lpstr>
      <vt:lpstr>Sławni architekci niemieckojęzycznego obszaru DACHL</vt:lpstr>
      <vt:lpstr>Paul Klee (Bern- Schweiz)  1879- 1940</vt:lpstr>
      <vt:lpstr>PowerPoint Presentation</vt:lpstr>
      <vt:lpstr>Helmut Jahn (1940)</vt:lpstr>
      <vt:lpstr>PowerPoint Presentation</vt:lpstr>
      <vt:lpstr>PowerPoint Presentation</vt:lpstr>
      <vt:lpstr>PowerPoint Presentation</vt:lpstr>
      <vt:lpstr>Friedensreich Hundertwasser 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/>
  <cp:revision>1</cp:revision>
  <dcterms:created xsi:type="dcterms:W3CDTF">2020-04-20T18:58:08Z</dcterms:created>
  <dcterms:modified xsi:type="dcterms:W3CDTF">2020-04-20T20:19:22Z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0x0101006E119780E3BAC3498CC527C8BCE8DAF9</vt:lpwstr>
  </property>
</Properties>
</file>