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9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38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57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5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32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97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5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52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66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12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7CE526-923C-4EF5-9670-C2C8402502CB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6AEB88-4D34-4F14-B9B2-CD67CE6DB5D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1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710EC-8456-435E-8B22-F1DC3AAAD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Schulpflichten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DFA5F3-1D44-41AB-AE85-85454466E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81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66B383-8B4E-4167-8A17-B4CCD833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 </a:t>
            </a:r>
            <a:r>
              <a:rPr lang="pl-PL" b="1" dirty="0" err="1"/>
              <a:t>nicht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2E423F-384F-4925-B2B0-B674379A9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1828800"/>
            <a:ext cx="7680960" cy="3200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0DCA529-3E3D-41D9-A3D0-7D707901732A}"/>
              </a:ext>
            </a:extLst>
          </p:cNvPr>
          <p:cNvSpPr txBox="1"/>
          <p:nvPr/>
        </p:nvSpPr>
        <p:spPr>
          <a:xfrm>
            <a:off x="3324206" y="5153774"/>
            <a:ext cx="5604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den </a:t>
            </a:r>
            <a:r>
              <a:rPr lang="pl-PL" sz="4800" dirty="0" err="1"/>
              <a:t>Kaugummi</a:t>
            </a:r>
            <a:r>
              <a:rPr lang="pl-PL" sz="4800" dirty="0"/>
              <a:t> </a:t>
            </a:r>
            <a:r>
              <a:rPr lang="pl-PL" sz="4800" dirty="0" err="1"/>
              <a:t>kauen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8122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FEA04-072B-4270-BE8F-FFC94F90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 </a:t>
            </a:r>
            <a:r>
              <a:rPr lang="pl-PL" b="1" dirty="0" err="1"/>
              <a:t>nicht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D9804D-446F-422A-A1D2-40A58C9B2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74" y="1815025"/>
            <a:ext cx="5664452" cy="37704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F35AE3-05EF-4A16-BFDE-08C2D4F322BD}"/>
              </a:ext>
            </a:extLst>
          </p:cNvPr>
          <p:cNvSpPr txBox="1"/>
          <p:nvPr/>
        </p:nvSpPr>
        <p:spPr>
          <a:xfrm>
            <a:off x="2170910" y="5585426"/>
            <a:ext cx="791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/>
              <a:t>die</a:t>
            </a:r>
            <a:r>
              <a:rPr lang="pl-PL" sz="4800" dirty="0"/>
              <a:t> </a:t>
            </a:r>
            <a:r>
              <a:rPr lang="pl-PL" sz="4800" dirty="0" err="1"/>
              <a:t>Schulmöbel</a:t>
            </a:r>
            <a:r>
              <a:rPr lang="pl-PL" sz="4800" dirty="0"/>
              <a:t> </a:t>
            </a:r>
            <a:r>
              <a:rPr lang="pl-PL" sz="4800" dirty="0" err="1"/>
              <a:t>kaputt</a:t>
            </a:r>
            <a:r>
              <a:rPr lang="pl-PL" sz="4800" dirty="0"/>
              <a:t> </a:t>
            </a:r>
            <a:r>
              <a:rPr lang="pl-PL" sz="4800" dirty="0" err="1"/>
              <a:t>machen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8114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D9081-CD04-4F6B-ACE1-23DAD1AB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 </a:t>
            </a:r>
            <a:r>
              <a:rPr lang="pl-PL" b="1" dirty="0" err="1"/>
              <a:t>nicht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C3BBA7-1876-4E56-BDC4-BF265B917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12" y="1864731"/>
            <a:ext cx="5047118" cy="337017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970185D-5535-433B-8F74-9611A75C3BE5}"/>
              </a:ext>
            </a:extLst>
          </p:cNvPr>
          <p:cNvSpPr txBox="1"/>
          <p:nvPr/>
        </p:nvSpPr>
        <p:spPr>
          <a:xfrm>
            <a:off x="2057641" y="5362274"/>
            <a:ext cx="8904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/>
              <a:t>die</a:t>
            </a:r>
            <a:r>
              <a:rPr lang="pl-PL" sz="4800" dirty="0"/>
              <a:t> </a:t>
            </a:r>
            <a:r>
              <a:rPr lang="pl-PL" sz="4800" dirty="0" err="1"/>
              <a:t>Handys</a:t>
            </a:r>
            <a:r>
              <a:rPr lang="pl-PL" sz="4800" dirty="0"/>
              <a:t> im </a:t>
            </a:r>
            <a:r>
              <a:rPr lang="pl-PL" sz="4800" dirty="0" err="1"/>
              <a:t>Unterricht</a:t>
            </a:r>
            <a:r>
              <a:rPr lang="pl-PL" sz="4800" dirty="0"/>
              <a:t> </a:t>
            </a:r>
            <a:r>
              <a:rPr lang="pl-PL" sz="4800" dirty="0" err="1"/>
              <a:t>benutzen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5017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258E72-DA3C-4D0E-8C20-65C35DDF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 </a:t>
            </a:r>
            <a:r>
              <a:rPr lang="pl-PL" b="1" dirty="0" err="1"/>
              <a:t>nicht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19C8CF-ACE8-41C3-ADAA-BC3C19C6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97" y="1794968"/>
            <a:ext cx="5892103" cy="392806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638FD84-17E4-4081-9FC2-2D8C829F82E2}"/>
              </a:ext>
            </a:extLst>
          </p:cNvPr>
          <p:cNvSpPr txBox="1"/>
          <p:nvPr/>
        </p:nvSpPr>
        <p:spPr>
          <a:xfrm>
            <a:off x="3175410" y="5600489"/>
            <a:ext cx="6334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/>
              <a:t>die</a:t>
            </a:r>
            <a:r>
              <a:rPr lang="pl-PL" sz="4800" dirty="0"/>
              <a:t> </a:t>
            </a:r>
            <a:r>
              <a:rPr lang="pl-PL" sz="4800" dirty="0" err="1"/>
              <a:t>Aufgabe</a:t>
            </a:r>
            <a:r>
              <a:rPr lang="pl-PL" sz="4800" dirty="0"/>
              <a:t> </a:t>
            </a:r>
            <a:r>
              <a:rPr lang="pl-PL" sz="4800" dirty="0" err="1"/>
              <a:t>abschreiben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5599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E5564-7761-4527-BF75-74B07036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 </a:t>
            </a:r>
            <a:r>
              <a:rPr lang="pl-PL" b="1" dirty="0" err="1"/>
              <a:t>nicht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F5BC13-6213-453A-8D9B-6969E030C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65" y="1926690"/>
            <a:ext cx="7145070" cy="357253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63DD70A-3307-423A-A5E0-402F6DE70FEA}"/>
              </a:ext>
            </a:extLst>
          </p:cNvPr>
          <p:cNvSpPr txBox="1"/>
          <p:nvPr/>
        </p:nvSpPr>
        <p:spPr>
          <a:xfrm>
            <a:off x="2219609" y="5499225"/>
            <a:ext cx="781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den </a:t>
            </a:r>
            <a:r>
              <a:rPr lang="pl-PL" sz="4800" dirty="0" err="1"/>
              <a:t>Schulkameraden</a:t>
            </a:r>
            <a:r>
              <a:rPr lang="pl-PL" sz="4800" dirty="0"/>
              <a:t> </a:t>
            </a:r>
            <a:r>
              <a:rPr lang="pl-PL" sz="4800" dirty="0" err="1"/>
              <a:t>vorsagen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3717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1FB161-DC58-42F2-A1AD-7B35C038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19F9CD-5466-479A-8637-C00E06CCE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28" y="1891170"/>
            <a:ext cx="5961288" cy="397170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B7ECCBF-FA6B-4229-8963-ED87AA90223B}"/>
              </a:ext>
            </a:extLst>
          </p:cNvPr>
          <p:cNvSpPr txBox="1"/>
          <p:nvPr/>
        </p:nvSpPr>
        <p:spPr>
          <a:xfrm>
            <a:off x="2745437" y="5731031"/>
            <a:ext cx="7429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/>
              <a:t>die</a:t>
            </a:r>
            <a:r>
              <a:rPr lang="pl-PL" sz="4800" dirty="0"/>
              <a:t> Musik in der </a:t>
            </a:r>
            <a:r>
              <a:rPr lang="pl-PL" sz="4800" dirty="0" err="1"/>
              <a:t>Pause</a:t>
            </a:r>
            <a:r>
              <a:rPr lang="pl-PL" sz="4800" dirty="0"/>
              <a:t> </a:t>
            </a:r>
            <a:r>
              <a:rPr lang="pl-PL" sz="4800" dirty="0" err="1"/>
              <a:t>hören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3672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E6E40-F2A1-4EFA-8E8D-44F5174D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4B9EF16-4C1F-4994-BB92-2C209766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97" y="1814392"/>
            <a:ext cx="4779389" cy="35183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6375D-1748-4CBC-8551-CC2A095128CA}"/>
              </a:ext>
            </a:extLst>
          </p:cNvPr>
          <p:cNvSpPr txBox="1"/>
          <p:nvPr/>
        </p:nvSpPr>
        <p:spPr>
          <a:xfrm>
            <a:off x="3213700" y="5297397"/>
            <a:ext cx="5987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/>
              <a:t>das</a:t>
            </a:r>
            <a:r>
              <a:rPr lang="pl-PL" sz="4800" dirty="0"/>
              <a:t> </a:t>
            </a:r>
            <a:r>
              <a:rPr lang="pl-PL" sz="4800" dirty="0" err="1"/>
              <a:t>Fenster</a:t>
            </a:r>
            <a:r>
              <a:rPr lang="pl-PL" sz="4800" dirty="0"/>
              <a:t> </a:t>
            </a:r>
            <a:r>
              <a:rPr lang="pl-PL" sz="4800" dirty="0" err="1"/>
              <a:t>aufmachen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7055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1383D-5425-4EFF-870F-0D8819EF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muss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416A35-0E29-4DE7-B96D-776F8407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65840"/>
            <a:ext cx="4876800" cy="356006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BC5012C-9AA1-4B07-81B1-D164F6BBF130}"/>
              </a:ext>
            </a:extLst>
          </p:cNvPr>
          <p:cNvSpPr txBox="1"/>
          <p:nvPr/>
        </p:nvSpPr>
        <p:spPr>
          <a:xfrm>
            <a:off x="1985416" y="5525904"/>
            <a:ext cx="843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/>
              <a:t>dem</a:t>
            </a:r>
            <a:r>
              <a:rPr lang="pl-PL" sz="4800" dirty="0"/>
              <a:t> </a:t>
            </a:r>
            <a:r>
              <a:rPr lang="pl-PL" sz="4800" dirty="0" err="1"/>
              <a:t>Lehrer</a:t>
            </a:r>
            <a:r>
              <a:rPr lang="pl-PL" sz="4800" dirty="0"/>
              <a:t> </a:t>
            </a:r>
            <a:r>
              <a:rPr lang="pl-PL" sz="4800" dirty="0" err="1"/>
              <a:t>die</a:t>
            </a:r>
            <a:r>
              <a:rPr lang="pl-PL" sz="4800" dirty="0"/>
              <a:t> </a:t>
            </a:r>
            <a:r>
              <a:rPr lang="pl-PL" sz="4800" dirty="0" err="1"/>
              <a:t>Aufgabe</a:t>
            </a:r>
            <a:r>
              <a:rPr lang="pl-PL" sz="4800" dirty="0"/>
              <a:t> </a:t>
            </a:r>
            <a:r>
              <a:rPr lang="pl-PL" sz="4800" dirty="0" err="1"/>
              <a:t>vorlesen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6745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4647F-19D9-49D9-8425-E97AB2AA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soll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853E2F-8223-4F5E-A87A-63BF979CF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41" y="1828139"/>
            <a:ext cx="3978112" cy="367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E9200F6-F5E1-4E33-A7A8-FA581B6457C3}"/>
              </a:ext>
            </a:extLst>
          </p:cNvPr>
          <p:cNvSpPr txBox="1"/>
          <p:nvPr/>
        </p:nvSpPr>
        <p:spPr>
          <a:xfrm>
            <a:off x="3403076" y="5618375"/>
            <a:ext cx="590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    </a:t>
            </a:r>
            <a:r>
              <a:rPr lang="pl-PL" sz="4800" dirty="0" err="1"/>
              <a:t>die</a:t>
            </a:r>
            <a:r>
              <a:rPr lang="pl-PL" sz="4800" dirty="0"/>
              <a:t> </a:t>
            </a:r>
            <a:r>
              <a:rPr lang="pl-PL" sz="4800" dirty="0" err="1"/>
              <a:t>Tafel</a:t>
            </a:r>
            <a:r>
              <a:rPr lang="pl-PL" sz="4800" dirty="0"/>
              <a:t> </a:t>
            </a:r>
            <a:r>
              <a:rPr lang="pl-PL" sz="4800" dirty="0" err="1"/>
              <a:t>reinigen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4135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05219F-D0FF-4791-8D2F-44871087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soll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5A169-614D-4D6E-8FC2-5A4F8ED65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19" y="1886649"/>
            <a:ext cx="7199501" cy="3599751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6EA5FC22-4996-4DF3-A393-0308C648E956}"/>
              </a:ext>
            </a:extLst>
          </p:cNvPr>
          <p:cNvSpPr/>
          <p:nvPr/>
        </p:nvSpPr>
        <p:spPr>
          <a:xfrm>
            <a:off x="1470582" y="2912883"/>
            <a:ext cx="886119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4800" dirty="0" err="1"/>
              <a:t>pünktlich</a:t>
            </a:r>
            <a:r>
              <a:rPr lang="pl-PL" sz="4800" dirty="0"/>
              <a:t> </a:t>
            </a:r>
            <a:r>
              <a:rPr lang="pl-PL" sz="4800" dirty="0" err="1"/>
              <a:t>zum</a:t>
            </a:r>
            <a:r>
              <a:rPr lang="pl-PL" sz="4800" dirty="0"/>
              <a:t> </a:t>
            </a:r>
            <a:r>
              <a:rPr lang="pl-PL" sz="4800" dirty="0" err="1"/>
              <a:t>Unterricht</a:t>
            </a:r>
            <a:r>
              <a:rPr lang="pl-PL" sz="4800" dirty="0"/>
              <a:t> </a:t>
            </a:r>
            <a:r>
              <a:rPr lang="pl-PL" sz="4800" dirty="0" err="1"/>
              <a:t>kommen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6212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5C7F05-87FE-435A-99DB-369C651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soll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FDB650C-8E2C-4C02-94CD-7C9B7EDC4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0" y="2085974"/>
            <a:ext cx="5590094" cy="333177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9095991-30E9-452B-AE91-DF9D25EEC7F7}"/>
              </a:ext>
            </a:extLst>
          </p:cNvPr>
          <p:cNvSpPr txBox="1"/>
          <p:nvPr/>
        </p:nvSpPr>
        <p:spPr>
          <a:xfrm>
            <a:off x="4468305" y="5355772"/>
            <a:ext cx="485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mich</a:t>
            </a:r>
            <a:r>
              <a:rPr lang="pl-PL" dirty="0"/>
              <a:t> </a:t>
            </a:r>
            <a:r>
              <a:rPr lang="pl-PL" sz="4800" dirty="0" err="1"/>
              <a:t>melden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3578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174E9-3D22-4CB6-8051-605DD13C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soll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AA8D5A-E84E-40F1-97E7-26E296571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91" y="1894720"/>
            <a:ext cx="5538753" cy="39496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2DB1314-3AB3-4194-98D3-B05E1C703BD5}"/>
              </a:ext>
            </a:extLst>
          </p:cNvPr>
          <p:cNvSpPr txBox="1"/>
          <p:nvPr/>
        </p:nvSpPr>
        <p:spPr>
          <a:xfrm>
            <a:off x="1800520" y="5656082"/>
            <a:ext cx="1146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/>
              <a:t>dem</a:t>
            </a:r>
            <a:r>
              <a:rPr lang="pl-PL" sz="4800" dirty="0"/>
              <a:t> </a:t>
            </a:r>
            <a:r>
              <a:rPr lang="pl-PL" sz="4800" dirty="0" err="1"/>
              <a:t>Lehrer</a:t>
            </a:r>
            <a:r>
              <a:rPr lang="pl-PL" sz="4800" dirty="0"/>
              <a:t> </a:t>
            </a:r>
            <a:r>
              <a:rPr lang="pl-PL" sz="4800" dirty="0" err="1"/>
              <a:t>freundlich</a:t>
            </a:r>
            <a:r>
              <a:rPr lang="pl-PL" sz="4800" dirty="0"/>
              <a:t> </a:t>
            </a:r>
            <a:r>
              <a:rPr lang="pl-PL" sz="4800" dirty="0" err="1"/>
              <a:t>antworten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3936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B72572-01CA-4E38-9418-C2F4E8D8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soll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EBF0F5-C260-466D-A14F-5CCE5B9B4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2" y="1964567"/>
            <a:ext cx="5160521" cy="387039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A311D5F-780E-4E33-A81A-F7E1472DC0F2}"/>
              </a:ext>
            </a:extLst>
          </p:cNvPr>
          <p:cNvSpPr txBox="1"/>
          <p:nvPr/>
        </p:nvSpPr>
        <p:spPr>
          <a:xfrm>
            <a:off x="1930536" y="5646666"/>
            <a:ext cx="8916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/>
              <a:t>die</a:t>
            </a:r>
            <a:r>
              <a:rPr lang="pl-PL" sz="4800" dirty="0"/>
              <a:t> </a:t>
            </a:r>
            <a:r>
              <a:rPr lang="pl-PL" sz="4800" dirty="0" err="1"/>
              <a:t>Klassenr</a:t>
            </a:r>
            <a:r>
              <a:rPr lang="az-Cyrl-AZ" sz="4800" dirty="0"/>
              <a:t>ӓ</a:t>
            </a:r>
            <a:r>
              <a:rPr lang="pl-PL" sz="4800" dirty="0" err="1"/>
              <a:t>ume</a:t>
            </a:r>
            <a:r>
              <a:rPr lang="pl-PL" sz="4800" dirty="0"/>
              <a:t> </a:t>
            </a:r>
            <a:r>
              <a:rPr lang="pl-PL" sz="4800" dirty="0" err="1"/>
              <a:t>sauber</a:t>
            </a:r>
            <a:r>
              <a:rPr lang="pl-PL" sz="4800" dirty="0"/>
              <a:t> </a:t>
            </a:r>
            <a:r>
              <a:rPr lang="pl-PL" sz="4800" dirty="0" err="1"/>
              <a:t>verlassen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0080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201A9-2919-4AF9-984E-1FD58584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soll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5EA0CE-97AE-4DEA-9F72-3811FDD96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32" y="1884516"/>
            <a:ext cx="6347311" cy="362325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BC68693-D3F2-4203-A410-04A30EC6C593}"/>
              </a:ext>
            </a:extLst>
          </p:cNvPr>
          <p:cNvSpPr txBox="1"/>
          <p:nvPr/>
        </p:nvSpPr>
        <p:spPr>
          <a:xfrm>
            <a:off x="3247105" y="5507773"/>
            <a:ext cx="6206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im </a:t>
            </a:r>
            <a:r>
              <a:rPr lang="pl-PL" sz="4800" dirty="0" err="1"/>
              <a:t>Unterricht</a:t>
            </a:r>
            <a:r>
              <a:rPr lang="pl-PL" sz="4800" dirty="0"/>
              <a:t> </a:t>
            </a:r>
            <a:r>
              <a:rPr lang="pl-PL" sz="4800" dirty="0" err="1"/>
              <a:t>aufpassen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6102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98BEF-C836-48DC-8917-2895B287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 </a:t>
            </a:r>
            <a:r>
              <a:rPr lang="pl-PL" b="1" dirty="0" err="1"/>
              <a:t>nicht</a:t>
            </a:r>
            <a:r>
              <a:rPr lang="pl-PL" b="1" dirty="0"/>
              <a:t> 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AAF833-3972-45E5-93FA-52AAEC0F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2" y="1828372"/>
            <a:ext cx="5221380" cy="391603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789778A-937A-4BC4-BDCC-2F9A1FA5204E}"/>
              </a:ext>
            </a:extLst>
          </p:cNvPr>
          <p:cNvSpPr/>
          <p:nvPr/>
        </p:nvSpPr>
        <p:spPr>
          <a:xfrm>
            <a:off x="2217334" y="5593578"/>
            <a:ext cx="8115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dirty="0"/>
              <a:t>im </a:t>
            </a:r>
            <a:r>
              <a:rPr lang="pl-PL" sz="4800" dirty="0" err="1"/>
              <a:t>Unterricht</a:t>
            </a:r>
            <a:r>
              <a:rPr lang="pl-PL" sz="4800" dirty="0"/>
              <a:t> </a:t>
            </a:r>
            <a:r>
              <a:rPr lang="pl-PL" sz="4800" dirty="0" err="1"/>
              <a:t>essen</a:t>
            </a:r>
            <a:r>
              <a:rPr lang="pl-PL" sz="4800" dirty="0"/>
              <a:t> </a:t>
            </a:r>
            <a:r>
              <a:rPr lang="pl-PL" sz="4800" dirty="0" err="1"/>
              <a:t>und</a:t>
            </a:r>
            <a:r>
              <a:rPr lang="pl-PL" sz="4800" dirty="0"/>
              <a:t> </a:t>
            </a:r>
            <a:r>
              <a:rPr lang="pl-PL" sz="4800" dirty="0" err="1"/>
              <a:t>trinken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6924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14249-15B5-4360-A5A0-88CE739E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Ich </a:t>
            </a:r>
            <a:r>
              <a:rPr lang="pl-PL" b="1" dirty="0" err="1"/>
              <a:t>darf</a:t>
            </a:r>
            <a:r>
              <a:rPr lang="pl-PL" b="1" dirty="0"/>
              <a:t> </a:t>
            </a:r>
            <a:r>
              <a:rPr lang="pl-PL" b="1" dirty="0" err="1"/>
              <a:t>nicht</a:t>
            </a:r>
            <a:r>
              <a:rPr lang="pl-PL" b="1" dirty="0"/>
              <a:t>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555AF5F-206C-4EA3-AC7E-C41C27E6D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2139950"/>
            <a:ext cx="3416300" cy="25781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E6D693C-35BA-4FE4-BED4-DA10A35A17BD}"/>
              </a:ext>
            </a:extLst>
          </p:cNvPr>
          <p:cNvSpPr/>
          <p:nvPr/>
        </p:nvSpPr>
        <p:spPr>
          <a:xfrm>
            <a:off x="3946871" y="5120640"/>
            <a:ext cx="5172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dirty="0"/>
              <a:t>in der </a:t>
            </a:r>
            <a:r>
              <a:rPr lang="pl-PL" sz="4800" dirty="0" err="1"/>
              <a:t>Pause</a:t>
            </a:r>
            <a:r>
              <a:rPr lang="pl-PL" sz="4800" dirty="0"/>
              <a:t> </a:t>
            </a:r>
            <a:r>
              <a:rPr lang="pl-PL" sz="4800" dirty="0" err="1"/>
              <a:t>rennen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265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</TotalTime>
  <Words>120</Words>
  <Application>Microsoft Office PowerPoint</Application>
  <PresentationFormat>Panoramiczny</PresentationFormat>
  <Paragraphs>42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Retrospekcja</vt:lpstr>
      <vt:lpstr>Schulpflichten</vt:lpstr>
      <vt:lpstr>Ich soll…</vt:lpstr>
      <vt:lpstr>Ich soll…</vt:lpstr>
      <vt:lpstr>Ich soll…</vt:lpstr>
      <vt:lpstr>Ich soll…</vt:lpstr>
      <vt:lpstr>Ich soll…</vt:lpstr>
      <vt:lpstr>Ich soll…</vt:lpstr>
      <vt:lpstr>Ich darf nicht …</vt:lpstr>
      <vt:lpstr>Ich darf nicht…</vt:lpstr>
      <vt:lpstr>Ich darf nicht…</vt:lpstr>
      <vt:lpstr>Ich darf nicht…</vt:lpstr>
      <vt:lpstr>Ich darf nicht…</vt:lpstr>
      <vt:lpstr>Ich darf nicht…</vt:lpstr>
      <vt:lpstr>Ich darf nicht…</vt:lpstr>
      <vt:lpstr>Ich darf…</vt:lpstr>
      <vt:lpstr>Ich darf…</vt:lpstr>
      <vt:lpstr>Ich muss…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Schulpflichten</dc:title>
  <dc:creator>Suse</dc:creator>
  <cp:lastModifiedBy>Monika B</cp:lastModifiedBy>
  <cp:revision>9</cp:revision>
  <dcterms:created xsi:type="dcterms:W3CDTF">2019-11-19T20:02:52Z</dcterms:created>
  <dcterms:modified xsi:type="dcterms:W3CDTF">2020-11-22T15:11:05Z</dcterms:modified>
</cp:coreProperties>
</file>