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5365-EB0B-4645-9CB5-56DB155FF307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6C6C-A353-4051-BD6F-BFA2D3FDB296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46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5365-EB0B-4645-9CB5-56DB155FF307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6C6C-A353-4051-BD6F-BFA2D3FDB2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528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5365-EB0B-4645-9CB5-56DB155FF307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6C6C-A353-4051-BD6F-BFA2D3FDB2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697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5365-EB0B-4645-9CB5-56DB155FF307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6C6C-A353-4051-BD6F-BFA2D3FDB2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5365-EB0B-4645-9CB5-56DB155FF307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6C6C-A353-4051-BD6F-BFA2D3FDB296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86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5365-EB0B-4645-9CB5-56DB155FF307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6C6C-A353-4051-BD6F-BFA2D3FDB2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35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5365-EB0B-4645-9CB5-56DB155FF307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6C6C-A353-4051-BD6F-BFA2D3FDB2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9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5365-EB0B-4645-9CB5-56DB155FF307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6C6C-A353-4051-BD6F-BFA2D3FDB2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370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5365-EB0B-4645-9CB5-56DB155FF307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6C6C-A353-4051-BD6F-BFA2D3FDB2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142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F65365-EB0B-4645-9CB5-56DB155FF307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9F6C6C-A353-4051-BD6F-BFA2D3FDB2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40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5365-EB0B-4645-9CB5-56DB155FF307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6C6C-A353-4051-BD6F-BFA2D3FDB2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763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F65365-EB0B-4645-9CB5-56DB155FF307}" type="datetimeFigureOut">
              <a:rPr lang="pl-PL" smtClean="0"/>
              <a:t>03.11.2020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59F6C6C-A353-4051-BD6F-BFA2D3FDB296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28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E3028B-7CC6-4662-A39F-7F72A6B26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8000" b="1" dirty="0" err="1"/>
              <a:t>Feiertage</a:t>
            </a:r>
            <a:endParaRPr lang="pl-PL" sz="8000" b="1" dirty="0"/>
          </a:p>
        </p:txBody>
      </p:sp>
    </p:spTree>
    <p:extLst>
      <p:ext uri="{BB962C8B-B14F-4D97-AF65-F5344CB8AC3E}">
        <p14:creationId xmlns:p14="http://schemas.microsoft.com/office/powerpoint/2010/main" val="2790599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48455C-18F0-4257-A97C-C93E89BBC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/>
              <a:t>Karneval</a:t>
            </a:r>
            <a:r>
              <a:rPr lang="pl-PL" b="1" dirty="0"/>
              <a:t>/ </a:t>
            </a:r>
            <a:r>
              <a:rPr lang="pl-PL" b="1" dirty="0" err="1"/>
              <a:t>Fasching</a:t>
            </a:r>
            <a:endParaRPr lang="pl-PL" b="1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DAF1A68-C9FB-485B-AE1E-7AA2235F0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6124" y="1846263"/>
            <a:ext cx="6709174" cy="444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7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A2FD77-B308-47D3-BD50-0BB835A2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/>
              <a:t>Geburtstag</a:t>
            </a:r>
            <a:endParaRPr lang="pl-PL" b="1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230D2B7-0BB8-4021-950F-ED8052A7D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5127" y="1774064"/>
            <a:ext cx="6672318" cy="44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1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5DB44C-8C33-494B-B6E8-CC63C2F59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/>
              <a:t>Weihnachten</a:t>
            </a:r>
            <a:endParaRPr lang="pl-PL" b="1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9EA6270-66A1-4241-BCB7-A3D4BBDF9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1455" y="1737360"/>
            <a:ext cx="4067206" cy="452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0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0A4279-E762-4C1D-B8FE-D29DB0D6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/>
              <a:t>Heiligabend</a:t>
            </a:r>
            <a:endParaRPr lang="pl-PL" b="1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0D97F0D-7616-4111-B43E-33F067CFF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6425" y="1867841"/>
            <a:ext cx="5688826" cy="429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3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BB345C-C2E1-4E90-BD9F-B7ACEDF4F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/>
              <a:t>Silvester</a:t>
            </a:r>
            <a:r>
              <a:rPr lang="pl-PL" b="1" dirty="0"/>
              <a:t>/ </a:t>
            </a:r>
            <a:r>
              <a:rPr lang="pl-PL" b="1" dirty="0" err="1"/>
              <a:t>das</a:t>
            </a:r>
            <a:r>
              <a:rPr lang="pl-PL" b="1" dirty="0"/>
              <a:t> </a:t>
            </a:r>
            <a:r>
              <a:rPr lang="pl-PL" b="1" dirty="0" err="1"/>
              <a:t>Neujahr</a:t>
            </a:r>
            <a:endParaRPr lang="pl-PL" b="1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88A5B32-9EF2-4545-AE95-EAB3D9E9A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302" y="1819469"/>
            <a:ext cx="7897700" cy="442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6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00056C-5B1C-4F18-897A-1528BDC8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/>
              <a:t>Valentinstag</a:t>
            </a:r>
            <a:endParaRPr lang="pl-PL" b="1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D47E9AB-0050-4BED-A96F-C5E054A51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187" y="1894114"/>
            <a:ext cx="8037335" cy="43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1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8A0D7C-210C-47FA-A45C-D5E3E4A5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/>
              <a:t>Ostern</a:t>
            </a:r>
            <a:endParaRPr lang="pl-PL" b="1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16697DE-62BD-4C83-A4B2-54F1AD09A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3282" y="1806412"/>
            <a:ext cx="7587777" cy="424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39BA6D-74FE-4D30-96ED-4414D0DE8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/>
              <a:t>Muttertag</a:t>
            </a:r>
            <a:endParaRPr lang="pl-PL" b="1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1D310C0-D55D-48A9-8879-A7679ABBA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386" y="1828800"/>
            <a:ext cx="7725747" cy="436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8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6C402A-0211-4307-8173-FEBB084F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/>
              <a:t>Kindertag</a:t>
            </a:r>
            <a:endParaRPr lang="pl-PL" b="1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679BEFA-8995-460A-962B-D13C5D080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054" y="1847461"/>
            <a:ext cx="5383857" cy="44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2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19E028-0074-4CE1-A301-71E787E9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/>
              <a:t>Nikolaustag</a:t>
            </a:r>
            <a:endParaRPr lang="pl-PL" b="1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3D5A97F-945C-4430-A5E6-86888281C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346" y="1769197"/>
            <a:ext cx="5914213" cy="443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</TotalTime>
  <Words>16</Words>
  <Application>Microsoft Office PowerPoint</Application>
  <PresentationFormat>Panoramiczny</PresentationFormat>
  <Paragraphs>11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Retrospekcja</vt:lpstr>
      <vt:lpstr>Feiertage</vt:lpstr>
      <vt:lpstr>Weihnachten</vt:lpstr>
      <vt:lpstr>Heiligabend</vt:lpstr>
      <vt:lpstr>Silvester/ das Neujahr</vt:lpstr>
      <vt:lpstr>Valentinstag</vt:lpstr>
      <vt:lpstr>Ostern</vt:lpstr>
      <vt:lpstr>Muttertag</vt:lpstr>
      <vt:lpstr>Kindertag</vt:lpstr>
      <vt:lpstr>Nikolaustag</vt:lpstr>
      <vt:lpstr>Karneval/ Fasching</vt:lpstr>
      <vt:lpstr>Geburtstag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Feiertage</dc:title>
  <dc:creator>Monika B</dc:creator>
  <cp:lastModifiedBy>Monika B</cp:lastModifiedBy>
  <cp:revision>3</cp:revision>
  <dcterms:created xsi:type="dcterms:W3CDTF">2020-11-03T18:45:59Z</dcterms:created>
  <dcterms:modified xsi:type="dcterms:W3CDTF">2020-11-03T19:13:34Z</dcterms:modified>
</cp:coreProperties>
</file>