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04A456-4AD1-4595-94A7-23A64713C2F8}" v="103" dt="2020-10-19T06:41:54.805"/>
    <p1510:client id="{168E70C5-6E15-4CDB-BF61-8EC500928B0E}" v="143" dt="2020-10-19T06:57:24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Bereta" userId="d6650c260bec2415" providerId="Windows Live" clId="Web-{1604A456-4AD1-4595-94A7-23A64713C2F8}"/>
    <pc:docChg chg="addSld modSld addMainMaster delMainMaster">
      <pc:chgData name="Monika Bereta" userId="d6650c260bec2415" providerId="Windows Live" clId="Web-{1604A456-4AD1-4595-94A7-23A64713C2F8}" dt="2020-10-19T06:41:54.930" v="112"/>
      <pc:docMkLst>
        <pc:docMk/>
      </pc:docMkLst>
      <pc:sldChg chg="addSp delSp modSp mod setBg modClrScheme chgLayout">
        <pc:chgData name="Monika Bereta" userId="d6650c260bec2415" providerId="Windows Live" clId="Web-{1604A456-4AD1-4595-94A7-23A64713C2F8}" dt="2020-10-19T06:37:16.329" v="37"/>
        <pc:sldMkLst>
          <pc:docMk/>
          <pc:sldMk cId="650317164" sldId="256"/>
        </pc:sldMkLst>
        <pc:spChg chg="mod">
          <ac:chgData name="Monika Bereta" userId="d6650c260bec2415" providerId="Windows Live" clId="Web-{1604A456-4AD1-4595-94A7-23A64713C2F8}" dt="2020-10-19T06:37:16.329" v="3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Monika Bereta" userId="d6650c260bec2415" providerId="Windows Live" clId="Web-{1604A456-4AD1-4595-94A7-23A64713C2F8}" dt="2020-10-19T06:37:16.329" v="37"/>
          <ac:spMkLst>
            <pc:docMk/>
            <pc:sldMk cId="650317164" sldId="256"/>
            <ac:spMk id="3" creationId="{00000000-0000-0000-0000-000000000000}"/>
          </ac:spMkLst>
        </pc:spChg>
        <pc:spChg chg="add del">
          <ac:chgData name="Monika Bereta" userId="d6650c260bec2415" providerId="Windows Live" clId="Web-{1604A456-4AD1-4595-94A7-23A64713C2F8}" dt="2020-10-19T06:37:03.766" v="32"/>
          <ac:spMkLst>
            <pc:docMk/>
            <pc:sldMk cId="650317164" sldId="256"/>
            <ac:spMk id="5" creationId="{58A7B327-35EE-44E9-8CE4-4DD5744B61DC}"/>
          </ac:spMkLst>
        </pc:spChg>
        <pc:spChg chg="add del">
          <ac:chgData name="Monika Bereta" userId="d6650c260bec2415" providerId="Windows Live" clId="Web-{1604A456-4AD1-4595-94A7-23A64713C2F8}" dt="2020-10-19T06:37:03.766" v="32"/>
          <ac:spMkLst>
            <pc:docMk/>
            <pc:sldMk cId="650317164" sldId="256"/>
            <ac:spMk id="6" creationId="{284A8429-F65A-490D-96E4-1158D3E8A026}"/>
          </ac:spMkLst>
        </pc:spChg>
        <pc:spChg chg="add del">
          <ac:chgData name="Monika Bereta" userId="d6650c260bec2415" providerId="Windows Live" clId="Web-{1604A456-4AD1-4595-94A7-23A64713C2F8}" dt="2020-10-19T06:37:03.766" v="32"/>
          <ac:spMkLst>
            <pc:docMk/>
            <pc:sldMk cId="650317164" sldId="256"/>
            <ac:spMk id="7" creationId="{0F022291-A82B-4D23-A1E0-5F9BD684669E}"/>
          </ac:spMkLst>
        </pc:spChg>
        <pc:spChg chg="add del">
          <ac:chgData name="Monika Bereta" userId="d6650c260bec2415" providerId="Windows Live" clId="Web-{1604A456-4AD1-4595-94A7-23A64713C2F8}" dt="2020-10-19T06:36:41.437" v="30"/>
          <ac:spMkLst>
            <pc:docMk/>
            <pc:sldMk cId="650317164" sldId="256"/>
            <ac:spMk id="8" creationId="{44CA1620-2C02-4B4E-97C8-06FCE85EEB0E}"/>
          </ac:spMkLst>
        </pc:spChg>
        <pc:spChg chg="add del">
          <ac:chgData name="Monika Bereta" userId="d6650c260bec2415" providerId="Windows Live" clId="Web-{1604A456-4AD1-4595-94A7-23A64713C2F8}" dt="2020-10-19T06:37:13" v="34"/>
          <ac:spMkLst>
            <pc:docMk/>
            <pc:sldMk cId="650317164" sldId="256"/>
            <ac:spMk id="9" creationId="{DEF92653-5D6D-47E6-8744-0DAF76E049C4}"/>
          </ac:spMkLst>
        </pc:spChg>
        <pc:spChg chg="add del">
          <ac:chgData name="Monika Bereta" userId="d6650c260bec2415" providerId="Windows Live" clId="Web-{1604A456-4AD1-4595-94A7-23A64713C2F8}" dt="2020-10-19T06:36:41.437" v="30"/>
          <ac:spMkLst>
            <pc:docMk/>
            <pc:sldMk cId="650317164" sldId="256"/>
            <ac:spMk id="10" creationId="{3657DE79-27F8-4881-BE3B-5321D1801425}"/>
          </ac:spMkLst>
        </pc:spChg>
        <pc:spChg chg="add del">
          <ac:chgData name="Monika Bereta" userId="d6650c260bec2415" providerId="Windows Live" clId="Web-{1604A456-4AD1-4595-94A7-23A64713C2F8}" dt="2020-10-19T06:37:16.282" v="36"/>
          <ac:spMkLst>
            <pc:docMk/>
            <pc:sldMk cId="650317164" sldId="256"/>
            <ac:spMk id="13" creationId="{ED894347-C9A9-4BFD-8A6D-05A2B0CDDF79}"/>
          </ac:spMkLst>
        </pc:spChg>
        <pc:spChg chg="add del">
          <ac:chgData name="Monika Bereta" userId="d6650c260bec2415" providerId="Windows Live" clId="Web-{1604A456-4AD1-4595-94A7-23A64713C2F8}" dt="2020-10-19T06:37:16.282" v="36"/>
          <ac:spMkLst>
            <pc:docMk/>
            <pc:sldMk cId="650317164" sldId="256"/>
            <ac:spMk id="14" creationId="{284ED281-4082-46F9-86EE-D78901367138}"/>
          </ac:spMkLst>
        </pc:spChg>
        <pc:spChg chg="add del">
          <ac:chgData name="Monika Bereta" userId="d6650c260bec2415" providerId="Windows Live" clId="Web-{1604A456-4AD1-4595-94A7-23A64713C2F8}" dt="2020-10-19T06:37:16.282" v="36"/>
          <ac:spMkLst>
            <pc:docMk/>
            <pc:sldMk cId="650317164" sldId="256"/>
            <ac:spMk id="15" creationId="{5531D9B7-48AB-4407-A9E8-13391FCB2E54}"/>
          </ac:spMkLst>
        </pc:spChg>
        <pc:spChg chg="add">
          <ac:chgData name="Monika Bereta" userId="d6650c260bec2415" providerId="Windows Live" clId="Web-{1604A456-4AD1-4595-94A7-23A64713C2F8}" dt="2020-10-19T06:37:16.329" v="37"/>
          <ac:spMkLst>
            <pc:docMk/>
            <pc:sldMk cId="650317164" sldId="256"/>
            <ac:spMk id="16" creationId="{58A7B327-35EE-44E9-8CE4-4DD5744B61DC}"/>
          </ac:spMkLst>
        </pc:spChg>
        <pc:spChg chg="add">
          <ac:chgData name="Monika Bereta" userId="d6650c260bec2415" providerId="Windows Live" clId="Web-{1604A456-4AD1-4595-94A7-23A64713C2F8}" dt="2020-10-19T06:37:16.329" v="37"/>
          <ac:spMkLst>
            <pc:docMk/>
            <pc:sldMk cId="650317164" sldId="256"/>
            <ac:spMk id="17" creationId="{284A8429-F65A-490D-96E4-1158D3E8A026}"/>
          </ac:spMkLst>
        </pc:spChg>
        <pc:spChg chg="add">
          <ac:chgData name="Monika Bereta" userId="d6650c260bec2415" providerId="Windows Live" clId="Web-{1604A456-4AD1-4595-94A7-23A64713C2F8}" dt="2020-10-19T06:37:16.329" v="37"/>
          <ac:spMkLst>
            <pc:docMk/>
            <pc:sldMk cId="650317164" sldId="256"/>
            <ac:spMk id="18" creationId="{0F022291-A82B-4D23-A1E0-5F9BD684669E}"/>
          </ac:spMkLst>
        </pc:spChg>
        <pc:spChg chg="add del">
          <ac:chgData name="Monika Bereta" userId="d6650c260bec2415" providerId="Windows Live" clId="Web-{1604A456-4AD1-4595-94A7-23A64713C2F8}" dt="2020-10-19T06:36:41.437" v="30"/>
          <ac:spMkLst>
            <pc:docMk/>
            <pc:sldMk cId="650317164" sldId="256"/>
            <ac:spMk id="20" creationId="{085AB271-571D-4C19-9FCC-C760834A8937}"/>
          </ac:spMkLst>
        </pc:spChg>
        <pc:grpChg chg="add del">
          <ac:chgData name="Monika Bereta" userId="d6650c260bec2415" providerId="Windows Live" clId="Web-{1604A456-4AD1-4595-94A7-23A64713C2F8}" dt="2020-10-19T06:36:41.437" v="30"/>
          <ac:grpSpMkLst>
            <pc:docMk/>
            <pc:sldMk cId="650317164" sldId="256"/>
            <ac:grpSpMk id="12" creationId="{DB733608-1322-485D-B942-B827E6997F08}"/>
          </ac:grpSpMkLst>
        </pc:grpChg>
        <pc:cxnChg chg="add del">
          <ac:chgData name="Monika Bereta" userId="d6650c260bec2415" providerId="Windows Live" clId="Web-{1604A456-4AD1-4595-94A7-23A64713C2F8}" dt="2020-10-19T06:37:13" v="34"/>
          <ac:cxnSpMkLst>
            <pc:docMk/>
            <pc:sldMk cId="650317164" sldId="256"/>
            <ac:cxnSpMk id="11" creationId="{9CA98CE3-81A7-4FFE-A047-9AA65998D877}"/>
          </ac:cxnSpMkLst>
        </pc:cxnChg>
      </pc:sldChg>
      <pc:sldChg chg="addSp delSp modSp new mod modTransition setBg">
        <pc:chgData name="Monika Bereta" userId="d6650c260bec2415" providerId="Windows Live" clId="Web-{1604A456-4AD1-4595-94A7-23A64713C2F8}" dt="2020-10-19T06:39:01.003" v="57"/>
        <pc:sldMkLst>
          <pc:docMk/>
          <pc:sldMk cId="3175914509" sldId="257"/>
        </pc:sldMkLst>
        <pc:spChg chg="mo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2" creationId="{9774825B-C009-4E95-881E-9BFBE083E8BD}"/>
          </ac:spMkLst>
        </pc:spChg>
        <pc:spChg chg="del">
          <ac:chgData name="Monika Bereta" userId="d6650c260bec2415" providerId="Windows Live" clId="Web-{1604A456-4AD1-4595-94A7-23A64713C2F8}" dt="2020-10-19T06:37:40.626" v="39"/>
          <ac:spMkLst>
            <pc:docMk/>
            <pc:sldMk cId="3175914509" sldId="257"/>
            <ac:spMk id="3" creationId="{B0D2A65F-F825-4289-A006-B9A70F66F28F}"/>
          </ac:spMkLst>
        </pc:spChg>
        <pc:spChg chg="ad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9" creationId="{8D06CE56-3881-4ADA-8CEF-D18B02C242A3}"/>
          </ac:spMkLst>
        </pc:spChg>
        <pc:spChg chg="ad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11" creationId="{79F3C543-62EC-4433-9C93-A2CD8764E9B4}"/>
          </ac:spMkLst>
        </pc:spChg>
        <pc:spChg chg="ad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13" creationId="{68AF5748-FED8-45BA-8631-26D1D10F3246}"/>
          </ac:spMkLst>
        </pc:spChg>
        <pc:spChg chg="ad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15" creationId="{AF2F604E-43BE-4DC3-B983-E071523364F8}"/>
          </ac:spMkLst>
        </pc:spChg>
        <pc:spChg chg="add">
          <ac:chgData name="Monika Bereta" userId="d6650c260bec2415" providerId="Windows Live" clId="Web-{1604A456-4AD1-4595-94A7-23A64713C2F8}" dt="2020-10-19T06:39:01.003" v="57"/>
          <ac:spMkLst>
            <pc:docMk/>
            <pc:sldMk cId="3175914509" sldId="257"/>
            <ac:spMk id="17" creationId="{08C9B587-E65E-4B52-B37C-ABEBB6E87928}"/>
          </ac:spMkLst>
        </pc:spChg>
        <pc:picChg chg="add mod ord">
          <ac:chgData name="Monika Bereta" userId="d6650c260bec2415" providerId="Windows Live" clId="Web-{1604A456-4AD1-4595-94A7-23A64713C2F8}" dt="2020-10-19T06:39:01.003" v="57"/>
          <ac:picMkLst>
            <pc:docMk/>
            <pc:sldMk cId="3175914509" sldId="257"/>
            <ac:picMk id="4" creationId="{6465BC75-4B6D-4BDF-94E4-D8489D706790}"/>
          </ac:picMkLst>
        </pc:picChg>
      </pc:sldChg>
      <pc:sldChg chg="addSp delSp modSp new mod modTransition setBg">
        <pc:chgData name="Monika Bereta" userId="d6650c260bec2415" providerId="Windows Live" clId="Web-{1604A456-4AD1-4595-94A7-23A64713C2F8}" dt="2020-10-19T06:40:43.616" v="85"/>
        <pc:sldMkLst>
          <pc:docMk/>
          <pc:sldMk cId="237598714" sldId="258"/>
        </pc:sldMkLst>
        <pc:spChg chg="mod">
          <ac:chgData name="Monika Bereta" userId="d6650c260bec2415" providerId="Windows Live" clId="Web-{1604A456-4AD1-4595-94A7-23A64713C2F8}" dt="2020-10-19T06:40:33.803" v="84"/>
          <ac:spMkLst>
            <pc:docMk/>
            <pc:sldMk cId="237598714" sldId="258"/>
            <ac:spMk id="2" creationId="{9503CF32-206F-4AD6-8132-44257F56E871}"/>
          </ac:spMkLst>
        </pc:spChg>
        <pc:spChg chg="del">
          <ac:chgData name="Monika Bereta" userId="d6650c260bec2415" providerId="Windows Live" clId="Web-{1604A456-4AD1-4595-94A7-23A64713C2F8}" dt="2020-10-19T06:39:59.458" v="59"/>
          <ac:spMkLst>
            <pc:docMk/>
            <pc:sldMk cId="237598714" sldId="258"/>
            <ac:spMk id="3" creationId="{3D8826C3-D44F-4683-B64F-293590A1FAD7}"/>
          </ac:spMkLst>
        </pc:spChg>
        <pc:spChg chg="add">
          <ac:chgData name="Monika Bereta" userId="d6650c260bec2415" providerId="Windows Live" clId="Web-{1604A456-4AD1-4595-94A7-23A64713C2F8}" dt="2020-10-19T06:40:33.803" v="84"/>
          <ac:spMkLst>
            <pc:docMk/>
            <pc:sldMk cId="237598714" sldId="258"/>
            <ac:spMk id="8" creationId="{EDFDC556-12CA-4658-9F6E-3E4A6A52BBFF}"/>
          </ac:spMkLst>
        </pc:spChg>
        <pc:spChg chg="add">
          <ac:chgData name="Monika Bereta" userId="d6650c260bec2415" providerId="Windows Live" clId="Web-{1604A456-4AD1-4595-94A7-23A64713C2F8}" dt="2020-10-19T06:40:33.803" v="84"/>
          <ac:spMkLst>
            <pc:docMk/>
            <pc:sldMk cId="237598714" sldId="258"/>
            <ac:spMk id="11" creationId="{8380AD67-C5CA-4918-B4BB-C359BB03EEDD}"/>
          </ac:spMkLst>
        </pc:spChg>
        <pc:spChg chg="add">
          <ac:chgData name="Monika Bereta" userId="d6650c260bec2415" providerId="Windows Live" clId="Web-{1604A456-4AD1-4595-94A7-23A64713C2F8}" dt="2020-10-19T06:40:33.803" v="84"/>
          <ac:spMkLst>
            <pc:docMk/>
            <pc:sldMk cId="237598714" sldId="258"/>
            <ac:spMk id="13" creationId="{EABAD4DA-87BA-4F70-9EF0-45C6BCF17823}"/>
          </ac:spMkLst>
        </pc:spChg>
        <pc:spChg chg="add">
          <ac:chgData name="Monika Bereta" userId="d6650c260bec2415" providerId="Windows Live" clId="Web-{1604A456-4AD1-4595-94A7-23A64713C2F8}" dt="2020-10-19T06:40:33.803" v="84"/>
          <ac:spMkLst>
            <pc:docMk/>
            <pc:sldMk cId="237598714" sldId="258"/>
            <ac:spMk id="15" creationId="{915128D9-2797-47FA-B6FE-EC24E6B8437A}"/>
          </ac:spMkLst>
        </pc:spChg>
        <pc:picChg chg="add mod ord">
          <ac:chgData name="Monika Bereta" userId="d6650c260bec2415" providerId="Windows Live" clId="Web-{1604A456-4AD1-4595-94A7-23A64713C2F8}" dt="2020-10-19T06:40:33.803" v="84"/>
          <ac:picMkLst>
            <pc:docMk/>
            <pc:sldMk cId="237598714" sldId="258"/>
            <ac:picMk id="4" creationId="{071E4A57-A146-4BF2-9694-2190657F4B38}"/>
          </ac:picMkLst>
        </pc:picChg>
      </pc:sldChg>
      <pc:sldChg chg="addSp delSp modSp new mod setBg">
        <pc:chgData name="Monika Bereta" userId="d6650c260bec2415" providerId="Windows Live" clId="Web-{1604A456-4AD1-4595-94A7-23A64713C2F8}" dt="2020-10-19T06:41:54.930" v="112"/>
        <pc:sldMkLst>
          <pc:docMk/>
          <pc:sldMk cId="3281419387" sldId="259"/>
        </pc:sldMkLst>
        <pc:spChg chg="mod">
          <ac:chgData name="Monika Bereta" userId="d6650c260bec2415" providerId="Windows Live" clId="Web-{1604A456-4AD1-4595-94A7-23A64713C2F8}" dt="2020-10-19T06:41:54.930" v="112"/>
          <ac:spMkLst>
            <pc:docMk/>
            <pc:sldMk cId="3281419387" sldId="259"/>
            <ac:spMk id="2" creationId="{31BD4A06-16BB-4CFD-8668-C3E36DB7747A}"/>
          </ac:spMkLst>
        </pc:spChg>
        <pc:spChg chg="del">
          <ac:chgData name="Monika Bereta" userId="d6650c260bec2415" providerId="Windows Live" clId="Web-{1604A456-4AD1-4595-94A7-23A64713C2F8}" dt="2020-10-19T06:41:24.429" v="87"/>
          <ac:spMkLst>
            <pc:docMk/>
            <pc:sldMk cId="3281419387" sldId="259"/>
            <ac:spMk id="3" creationId="{044ABFD2-772A-4FD2-85D2-F2007FE30D7D}"/>
          </ac:spMkLst>
        </pc:spChg>
        <pc:spChg chg="add">
          <ac:chgData name="Monika Bereta" userId="d6650c260bec2415" providerId="Windows Live" clId="Web-{1604A456-4AD1-4595-94A7-23A64713C2F8}" dt="2020-10-19T06:41:54.930" v="112"/>
          <ac:spMkLst>
            <pc:docMk/>
            <pc:sldMk cId="3281419387" sldId="259"/>
            <ac:spMk id="8" creationId="{0F8C1B72-D007-439D-B0D4-23C86A0814F9}"/>
          </ac:spMkLst>
        </pc:spChg>
        <pc:spChg chg="add">
          <ac:chgData name="Monika Bereta" userId="d6650c260bec2415" providerId="Windows Live" clId="Web-{1604A456-4AD1-4595-94A7-23A64713C2F8}" dt="2020-10-19T06:41:54.930" v="112"/>
          <ac:spMkLst>
            <pc:docMk/>
            <pc:sldMk cId="3281419387" sldId="259"/>
            <ac:spMk id="11" creationId="{5DF40726-9B19-4165-9C26-757D16E19E23}"/>
          </ac:spMkLst>
        </pc:spChg>
        <pc:spChg chg="add">
          <ac:chgData name="Monika Bereta" userId="d6650c260bec2415" providerId="Windows Live" clId="Web-{1604A456-4AD1-4595-94A7-23A64713C2F8}" dt="2020-10-19T06:41:54.930" v="112"/>
          <ac:spMkLst>
            <pc:docMk/>
            <pc:sldMk cId="3281419387" sldId="259"/>
            <ac:spMk id="13" creationId="{2089CB41-F399-4AEB-980C-5BFB1049CBED}"/>
          </ac:spMkLst>
        </pc:spChg>
        <pc:spChg chg="add">
          <ac:chgData name="Monika Bereta" userId="d6650c260bec2415" providerId="Windows Live" clId="Web-{1604A456-4AD1-4595-94A7-23A64713C2F8}" dt="2020-10-19T06:41:54.930" v="112"/>
          <ac:spMkLst>
            <pc:docMk/>
            <pc:sldMk cId="3281419387" sldId="259"/>
            <ac:spMk id="15" creationId="{1BFC967B-3DD6-463D-9DB9-6E4419AE0DAA}"/>
          </ac:spMkLst>
        </pc:spChg>
        <pc:picChg chg="add mod ord">
          <ac:chgData name="Monika Bereta" userId="d6650c260bec2415" providerId="Windows Live" clId="Web-{1604A456-4AD1-4595-94A7-23A64713C2F8}" dt="2020-10-19T06:41:54.930" v="112"/>
          <ac:picMkLst>
            <pc:docMk/>
            <pc:sldMk cId="3281419387" sldId="259"/>
            <ac:picMk id="4" creationId="{9CEE192A-19D9-4453-9D1C-7EC6B151F79D}"/>
          </ac:picMkLst>
        </pc:picChg>
      </pc:sldChg>
      <pc:sldMasterChg chg="add del addSldLayout delSldLayout">
        <pc:chgData name="Monika Bereta" userId="d6650c260bec2415" providerId="Windows Live" clId="Web-{1604A456-4AD1-4595-94A7-23A64713C2F8}" dt="2020-10-19T06:37:16.329" v="37"/>
        <pc:sldMasterMkLst>
          <pc:docMk/>
          <pc:sldMasterMk cId="3926633689" sldId="2147483648"/>
        </pc:sldMasterMkLst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3391757436" sldId="2147483649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967380084" sldId="2147483650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13234121" sldId="2147483651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3883036252" sldId="2147483652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961808292" sldId="2147483653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1544797292" sldId="2147483654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1850839136" sldId="2147483655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2715530444" sldId="2147483656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3024906009" sldId="2147483657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2454508176" sldId="2147483658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3926633689" sldId="2147483648"/>
            <pc:sldLayoutMk cId="1340386666" sldId="2147483659"/>
          </pc:sldLayoutMkLst>
        </pc:sldLayoutChg>
      </pc:sldMasterChg>
      <pc:sldMasterChg chg="add del addSldLayout delSldLayout">
        <pc:chgData name="Monika Bereta" userId="d6650c260bec2415" providerId="Windows Live" clId="Web-{1604A456-4AD1-4595-94A7-23A64713C2F8}" dt="2020-10-19T06:37:16.282" v="36"/>
        <pc:sldMasterMkLst>
          <pc:docMk/>
          <pc:sldMasterMk cId="798885049" sldId="2147483674"/>
        </pc:sldMasterMkLst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2027036712" sldId="2147483662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1379469455" sldId="2147483663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3617155353" sldId="2147483664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3163557963" sldId="2147483665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2860553187" sldId="2147483666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4144812908" sldId="2147483667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2050482144" sldId="2147483668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338363255" sldId="2147483669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2236303781" sldId="2147483670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3442469305" sldId="2147483671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4087572315" sldId="2147483672"/>
          </pc:sldLayoutMkLst>
        </pc:sldLayoutChg>
        <pc:sldLayoutChg chg="add del">
          <pc:chgData name="Monika Bereta" userId="d6650c260bec2415" providerId="Windows Live" clId="Web-{1604A456-4AD1-4595-94A7-23A64713C2F8}" dt="2020-10-19T06:37:16.282" v="36"/>
          <pc:sldLayoutMkLst>
            <pc:docMk/>
            <pc:sldMasterMk cId="798885049" sldId="2147483674"/>
            <pc:sldLayoutMk cId="1057036496" sldId="2147483673"/>
          </pc:sldLayoutMkLst>
        </pc:sldLayoutChg>
      </pc:sldMasterChg>
      <pc:sldMasterChg chg="add del addSldLayout delSldLayout">
        <pc:chgData name="Monika Bereta" userId="d6650c260bec2415" providerId="Windows Live" clId="Web-{1604A456-4AD1-4595-94A7-23A64713C2F8}" dt="2020-10-19T06:36:41.437" v="30"/>
        <pc:sldMasterMkLst>
          <pc:docMk/>
          <pc:sldMasterMk cId="930990538" sldId="2147483687"/>
        </pc:sldMasterMkLst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1429578189" sldId="2147483676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202823361" sldId="2147483677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4178094886" sldId="2147483678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3628256502" sldId="2147483679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1041024328" sldId="2147483680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1303593263" sldId="2147483681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4270467460" sldId="2147483682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1149444397" sldId="2147483683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4122465378" sldId="2147483684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1446328814" sldId="2147483685"/>
          </pc:sldLayoutMkLst>
        </pc:sldLayoutChg>
        <pc:sldLayoutChg chg="add del">
          <pc:chgData name="Monika Bereta" userId="d6650c260bec2415" providerId="Windows Live" clId="Web-{1604A456-4AD1-4595-94A7-23A64713C2F8}" dt="2020-10-19T06:36:41.437" v="30"/>
          <pc:sldLayoutMkLst>
            <pc:docMk/>
            <pc:sldMasterMk cId="930990538" sldId="2147483687"/>
            <pc:sldLayoutMk cId="639926397" sldId="2147483686"/>
          </pc:sldLayoutMkLst>
        </pc:sldLayoutChg>
      </pc:sldMasterChg>
      <pc:sldMasterChg chg="add del addSldLayout delSldLayout">
        <pc:chgData name="Monika Bereta" userId="d6650c260bec2415" providerId="Windows Live" clId="Web-{1604A456-4AD1-4595-94A7-23A64713C2F8}" dt="2020-10-19T06:37:16.329" v="37"/>
        <pc:sldMasterMkLst>
          <pc:docMk/>
          <pc:sldMasterMk cId="2504546140" sldId="2147483700"/>
        </pc:sldMasterMkLst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385984542" sldId="2147483689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2188664108" sldId="2147483690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728436743" sldId="2147483691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3538501625" sldId="2147483692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1464872143" sldId="2147483693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3371711417" sldId="2147483694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3214380808" sldId="2147483695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57448635" sldId="2147483696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1695597612" sldId="2147483697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2204099434" sldId="2147483698"/>
          </pc:sldLayoutMkLst>
        </pc:sldLayoutChg>
        <pc:sldLayoutChg chg="add del">
          <pc:chgData name="Monika Bereta" userId="d6650c260bec2415" providerId="Windows Live" clId="Web-{1604A456-4AD1-4595-94A7-23A64713C2F8}" dt="2020-10-19T06:37:16.329" v="37"/>
          <pc:sldLayoutMkLst>
            <pc:docMk/>
            <pc:sldMasterMk cId="2504546140" sldId="2147483700"/>
            <pc:sldLayoutMk cId="876810504" sldId="2147483699"/>
          </pc:sldLayoutMkLst>
        </pc:sldLayoutChg>
      </pc:sldMasterChg>
      <pc:sldMasterChg chg="add del addSldLayout delSldLayout">
        <pc:chgData name="Monika Bereta" userId="d6650c260bec2415" providerId="Windows Live" clId="Web-{1604A456-4AD1-4595-94A7-23A64713C2F8}" dt="2020-10-19T06:37:13" v="34"/>
        <pc:sldMasterMkLst>
          <pc:docMk/>
          <pc:sldMasterMk cId="3030086627" sldId="2147483726"/>
        </pc:sldMasterMkLst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2896851927" sldId="2147483715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767445994" sldId="2147483716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77892283" sldId="2147483717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4082391715" sldId="2147483718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3286129532" sldId="2147483719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027303619" sldId="2147483720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3628255658" sldId="2147483721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2949134313" sldId="2147483722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262128160" sldId="2147483723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243368546" sldId="2147483724"/>
          </pc:sldLayoutMkLst>
        </pc:sldLayoutChg>
        <pc:sldLayoutChg chg="add del">
          <pc:chgData name="Monika Bereta" userId="d6650c260bec2415" providerId="Windows Live" clId="Web-{1604A456-4AD1-4595-94A7-23A64713C2F8}" dt="2020-10-19T06:37:13" v="34"/>
          <pc:sldLayoutMkLst>
            <pc:docMk/>
            <pc:sldMasterMk cId="3030086627" sldId="2147483726"/>
            <pc:sldLayoutMk cId="1581660398" sldId="2147483725"/>
          </pc:sldLayoutMkLst>
        </pc:sldLayoutChg>
      </pc:sldMasterChg>
    </pc:docChg>
  </pc:docChgLst>
  <pc:docChgLst>
    <pc:chgData name="Monika Bereta" userId="d6650c260bec2415" providerId="Windows Live" clId="Web-{168E70C5-6E15-4CDB-BF61-8EC500928B0E}"/>
    <pc:docChg chg="addSld modSld">
      <pc:chgData name="Monika Bereta" userId="d6650c260bec2415" providerId="Windows Live" clId="Web-{168E70C5-6E15-4CDB-BF61-8EC500928B0E}" dt="2020-10-19T06:57:24.037" v="152"/>
      <pc:docMkLst>
        <pc:docMk/>
      </pc:docMkLst>
      <pc:sldChg chg="modTransition">
        <pc:chgData name="Monika Bereta" userId="d6650c260bec2415" providerId="Windows Live" clId="Web-{168E70C5-6E15-4CDB-BF61-8EC500928B0E}" dt="2020-10-19T06:54:57.158" v="145"/>
        <pc:sldMkLst>
          <pc:docMk/>
          <pc:sldMk cId="650317164" sldId="256"/>
        </pc:sldMkLst>
      </pc:sldChg>
      <pc:sldChg chg="addSp delSp modSp modTransition">
        <pc:chgData name="Monika Bereta" userId="d6650c260bec2415" providerId="Windows Live" clId="Web-{168E70C5-6E15-4CDB-BF61-8EC500928B0E}" dt="2020-10-19T06:55:30.175" v="146"/>
        <pc:sldMkLst>
          <pc:docMk/>
          <pc:sldMk cId="3175914509" sldId="257"/>
        </pc:sldMkLst>
        <pc:spChg chg="add del mod">
          <ac:chgData name="Monika Bereta" userId="d6650c260bec2415" providerId="Windows Live" clId="Web-{168E70C5-6E15-4CDB-BF61-8EC500928B0E}" dt="2020-10-19T06:51:29.321" v="140"/>
          <ac:spMkLst>
            <pc:docMk/>
            <pc:sldMk cId="3175914509" sldId="257"/>
            <ac:spMk id="5" creationId="{AE6E7381-CFA6-4791-8849-6716B3355849}"/>
          </ac:spMkLst>
        </pc:spChg>
        <pc:spChg chg="del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9" creationId="{8D06CE56-3881-4ADA-8CEF-D18B02C242A3}"/>
          </ac:spMkLst>
        </pc:spChg>
        <pc:spChg chg="del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11" creationId="{79F3C543-62EC-4433-9C93-A2CD8764E9B4}"/>
          </ac:spMkLst>
        </pc:spChg>
        <pc:spChg chg="del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13" creationId="{68AF5748-FED8-45BA-8631-26D1D10F3246}"/>
          </ac:spMkLst>
        </pc:spChg>
        <pc:spChg chg="del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15" creationId="{AF2F604E-43BE-4DC3-B983-E071523364F8}"/>
          </ac:spMkLst>
        </pc:spChg>
        <pc:spChg chg="del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17" creationId="{08C9B587-E65E-4B52-B37C-ABEBB6E87928}"/>
          </ac:spMkLst>
        </pc:spChg>
        <pc:spChg chg="add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22" creationId="{8D06CE56-3881-4ADA-8CEF-D18B02C242A3}"/>
          </ac:spMkLst>
        </pc:spChg>
        <pc:spChg chg="add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24" creationId="{79F3C543-62EC-4433-9C93-A2CD8764E9B4}"/>
          </ac:spMkLst>
        </pc:spChg>
        <pc:spChg chg="add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26" creationId="{68AF5748-FED8-45BA-8631-26D1D10F3246}"/>
          </ac:spMkLst>
        </pc:spChg>
        <pc:spChg chg="add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28" creationId="{AF2F604E-43BE-4DC3-B983-E071523364F8}"/>
          </ac:spMkLst>
        </pc:spChg>
        <pc:spChg chg="add">
          <ac:chgData name="Monika Bereta" userId="d6650c260bec2415" providerId="Windows Live" clId="Web-{168E70C5-6E15-4CDB-BF61-8EC500928B0E}" dt="2020-10-19T06:51:37.185" v="142"/>
          <ac:spMkLst>
            <pc:docMk/>
            <pc:sldMk cId="3175914509" sldId="257"/>
            <ac:spMk id="30" creationId="{08C9B587-E65E-4B52-B37C-ABEBB6E87928}"/>
          </ac:spMkLst>
        </pc:spChg>
        <pc:picChg chg="del">
          <ac:chgData name="Monika Bereta" userId="d6650c260bec2415" providerId="Windows Live" clId="Web-{168E70C5-6E15-4CDB-BF61-8EC500928B0E}" dt="2020-10-19T06:51:22.470" v="139"/>
          <ac:picMkLst>
            <pc:docMk/>
            <pc:sldMk cId="3175914509" sldId="257"/>
            <ac:picMk id="4" creationId="{6465BC75-4B6D-4BDF-94E4-D8489D706790}"/>
          </ac:picMkLst>
        </pc:picChg>
        <pc:picChg chg="add mod ord">
          <ac:chgData name="Monika Bereta" userId="d6650c260bec2415" providerId="Windows Live" clId="Web-{168E70C5-6E15-4CDB-BF61-8EC500928B0E}" dt="2020-10-19T06:51:37.185" v="142"/>
          <ac:picMkLst>
            <pc:docMk/>
            <pc:sldMk cId="3175914509" sldId="257"/>
            <ac:picMk id="6" creationId="{8E542BDD-4489-452A-962D-8C5CFCF6A717}"/>
          </ac:picMkLst>
        </pc:picChg>
      </pc:sldChg>
      <pc:sldChg chg="modTransition">
        <pc:chgData name="Monika Bereta" userId="d6650c260bec2415" providerId="Windows Live" clId="Web-{168E70C5-6E15-4CDB-BF61-8EC500928B0E}" dt="2020-10-19T06:56:06.989" v="147"/>
        <pc:sldMkLst>
          <pc:docMk/>
          <pc:sldMk cId="237598714" sldId="258"/>
        </pc:sldMkLst>
      </pc:sldChg>
      <pc:sldChg chg="addSp delSp modTransition">
        <pc:chgData name="Monika Bereta" userId="d6650c260bec2415" providerId="Windows Live" clId="Web-{168E70C5-6E15-4CDB-BF61-8EC500928B0E}" dt="2020-10-19T06:56:57.849" v="149"/>
        <pc:sldMkLst>
          <pc:docMk/>
          <pc:sldMk cId="3281419387" sldId="259"/>
        </pc:sldMkLst>
        <pc:spChg chg="del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11" creationId="{5DF40726-9B19-4165-9C26-757D16E19E23}"/>
          </ac:spMkLst>
        </pc:spChg>
        <pc:spChg chg="del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13" creationId="{2089CB41-F399-4AEB-980C-5BFB1049CBED}"/>
          </ac:spMkLst>
        </pc:spChg>
        <pc:spChg chg="del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15" creationId="{1BFC967B-3DD6-463D-9DB9-6E4419AE0DAA}"/>
          </ac:spMkLst>
        </pc:spChg>
        <pc:spChg chg="add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20" creationId="{5DF40726-9B19-4165-9C26-757D16E19E23}"/>
          </ac:spMkLst>
        </pc:spChg>
        <pc:spChg chg="add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22" creationId="{2089CB41-F399-4AEB-980C-5BFB1049CBED}"/>
          </ac:spMkLst>
        </pc:spChg>
        <pc:spChg chg="add">
          <ac:chgData name="Monika Bereta" userId="d6650c260bec2415" providerId="Windows Live" clId="Web-{168E70C5-6E15-4CDB-BF61-8EC500928B0E}" dt="2020-10-19T06:56:39.411" v="148"/>
          <ac:spMkLst>
            <pc:docMk/>
            <pc:sldMk cId="3281419387" sldId="259"/>
            <ac:spMk id="24" creationId="{1BFC967B-3DD6-463D-9DB9-6E4419AE0DAA}"/>
          </ac:spMkLst>
        </pc:spChg>
      </pc:sldChg>
      <pc:sldChg chg="addSp delSp modSp new mod modTransition setBg">
        <pc:chgData name="Monika Bereta" userId="d6650c260bec2415" providerId="Windows Live" clId="Web-{168E70C5-6E15-4CDB-BF61-8EC500928B0E}" dt="2020-10-19T06:57:07.756" v="150"/>
        <pc:sldMkLst>
          <pc:docMk/>
          <pc:sldMk cId="1483217960" sldId="260"/>
        </pc:sldMkLst>
        <pc:spChg chg="mod">
          <ac:chgData name="Monika Bereta" userId="d6650c260bec2415" providerId="Windows Live" clId="Web-{168E70C5-6E15-4CDB-BF61-8EC500928B0E}" dt="2020-10-19T06:48:10.954" v="103" actId="20577"/>
          <ac:spMkLst>
            <pc:docMk/>
            <pc:sldMk cId="1483217960" sldId="260"/>
            <ac:spMk id="2" creationId="{6A455DBB-115C-48BE-854E-C5E9828576E2}"/>
          </ac:spMkLst>
        </pc:spChg>
        <pc:spChg chg="del">
          <ac:chgData name="Monika Bereta" userId="d6650c260bec2415" providerId="Windows Live" clId="Web-{168E70C5-6E15-4CDB-BF61-8EC500928B0E}" dt="2020-10-19T06:45:14.028" v="2"/>
          <ac:spMkLst>
            <pc:docMk/>
            <pc:sldMk cId="1483217960" sldId="260"/>
            <ac:spMk id="3" creationId="{38F23DED-3269-4CAB-AD07-BD5A943CA977}"/>
          </ac:spMkLst>
        </pc:spChg>
        <pc:spChg chg="add del">
          <ac:chgData name="Monika Bereta" userId="d6650c260bec2415" providerId="Windows Live" clId="Web-{168E70C5-6E15-4CDB-BF61-8EC500928B0E}" dt="2020-10-19T06:45:54.873" v="66"/>
          <ac:spMkLst>
            <pc:docMk/>
            <pc:sldMk cId="1483217960" sldId="260"/>
            <ac:spMk id="6" creationId="{90D01200-0224-43C5-AB38-FB4D16B73FB7}"/>
          </ac:spMkLst>
        </pc:spChg>
        <pc:spChg chg="add del">
          <ac:chgData name="Monika Bereta" userId="d6650c260bec2415" providerId="Windows Live" clId="Web-{168E70C5-6E15-4CDB-BF61-8EC500928B0E}" dt="2020-10-19T06:45:54.873" v="66"/>
          <ac:spMkLst>
            <pc:docMk/>
            <pc:sldMk cId="1483217960" sldId="260"/>
            <ac:spMk id="7" creationId="{728A44A4-A002-4A88-9FC9-1D0566C97A47}"/>
          </ac:spMkLst>
        </pc:spChg>
        <pc:spChg chg="add del">
          <ac:chgData name="Monika Bereta" userId="d6650c260bec2415" providerId="Windows Live" clId="Web-{168E70C5-6E15-4CDB-BF61-8EC500928B0E}" dt="2020-10-19T06:45:54.873" v="66"/>
          <ac:spMkLst>
            <pc:docMk/>
            <pc:sldMk cId="1483217960" sldId="260"/>
            <ac:spMk id="8" creationId="{23937B85-C13F-4033-8340-26A1376674B8}"/>
          </ac:spMkLst>
        </pc:spChg>
        <pc:spChg chg="add del">
          <ac:chgData name="Monika Bereta" userId="d6650c260bec2415" providerId="Windows Live" clId="Web-{168E70C5-6E15-4CDB-BF61-8EC500928B0E}" dt="2020-10-19T06:45:46.357" v="64"/>
          <ac:spMkLst>
            <pc:docMk/>
            <pc:sldMk cId="1483217960" sldId="260"/>
            <ac:spMk id="9" creationId="{8D06CE56-3881-4ADA-8CEF-D18B02C242A3}"/>
          </ac:spMkLst>
        </pc:spChg>
        <pc:spChg chg="add del">
          <ac:chgData name="Monika Bereta" userId="d6650c260bec2415" providerId="Windows Live" clId="Web-{168E70C5-6E15-4CDB-BF61-8EC500928B0E}" dt="2020-10-19T06:45:54.873" v="66"/>
          <ac:spMkLst>
            <pc:docMk/>
            <pc:sldMk cId="1483217960" sldId="260"/>
            <ac:spMk id="10" creationId="{3E7D5C7B-DD16-401B-85CE-4AAA2A4F5136}"/>
          </ac:spMkLst>
        </pc:spChg>
        <pc:spChg chg="add del">
          <ac:chgData name="Monika Bereta" userId="d6650c260bec2415" providerId="Windows Live" clId="Web-{168E70C5-6E15-4CDB-BF61-8EC500928B0E}" dt="2020-10-19T06:45:46.357" v="64"/>
          <ac:spMkLst>
            <pc:docMk/>
            <pc:sldMk cId="1483217960" sldId="260"/>
            <ac:spMk id="11" creationId="{79F3C543-62EC-4433-9C93-A2CD8764E9B4}"/>
          </ac:spMkLst>
        </pc:spChg>
        <pc:spChg chg="add">
          <ac:chgData name="Monika Bereta" userId="d6650c260bec2415" providerId="Windows Live" clId="Web-{168E70C5-6E15-4CDB-BF61-8EC500928B0E}" dt="2020-10-19T06:45:54.888" v="67"/>
          <ac:spMkLst>
            <pc:docMk/>
            <pc:sldMk cId="1483217960" sldId="260"/>
            <ac:spMk id="12" creationId="{84ECDE7A-6944-466D-8FFE-149A29BA6BAE}"/>
          </ac:spMkLst>
        </pc:spChg>
        <pc:spChg chg="add del">
          <ac:chgData name="Monika Bereta" userId="d6650c260bec2415" providerId="Windows Live" clId="Web-{168E70C5-6E15-4CDB-BF61-8EC500928B0E}" dt="2020-10-19T06:45:46.357" v="64"/>
          <ac:spMkLst>
            <pc:docMk/>
            <pc:sldMk cId="1483217960" sldId="260"/>
            <ac:spMk id="13" creationId="{68AF5748-FED8-45BA-8631-26D1D10F3246}"/>
          </ac:spMkLst>
        </pc:spChg>
        <pc:spChg chg="add">
          <ac:chgData name="Monika Bereta" userId="d6650c260bec2415" providerId="Windows Live" clId="Web-{168E70C5-6E15-4CDB-BF61-8EC500928B0E}" dt="2020-10-19T06:45:54.888" v="67"/>
          <ac:spMkLst>
            <pc:docMk/>
            <pc:sldMk cId="1483217960" sldId="260"/>
            <ac:spMk id="14" creationId="{B3420082-9415-44EC-802E-C77D71D59C57}"/>
          </ac:spMkLst>
        </pc:spChg>
        <pc:spChg chg="add del">
          <ac:chgData name="Monika Bereta" userId="d6650c260bec2415" providerId="Windows Live" clId="Web-{168E70C5-6E15-4CDB-BF61-8EC500928B0E}" dt="2020-10-19T06:45:46.357" v="64"/>
          <ac:spMkLst>
            <pc:docMk/>
            <pc:sldMk cId="1483217960" sldId="260"/>
            <ac:spMk id="15" creationId="{AF2F604E-43BE-4DC3-B983-E071523364F8}"/>
          </ac:spMkLst>
        </pc:spChg>
        <pc:spChg chg="add">
          <ac:chgData name="Monika Bereta" userId="d6650c260bec2415" providerId="Windows Live" clId="Web-{168E70C5-6E15-4CDB-BF61-8EC500928B0E}" dt="2020-10-19T06:45:54.888" v="67"/>
          <ac:spMkLst>
            <pc:docMk/>
            <pc:sldMk cId="1483217960" sldId="260"/>
            <ac:spMk id="16" creationId="{55A52C45-1FCB-4636-A80F-2849B8226C01}"/>
          </ac:spMkLst>
        </pc:spChg>
        <pc:spChg chg="add del">
          <ac:chgData name="Monika Bereta" userId="d6650c260bec2415" providerId="Windows Live" clId="Web-{168E70C5-6E15-4CDB-BF61-8EC500928B0E}" dt="2020-10-19T06:45:46.357" v="64"/>
          <ac:spMkLst>
            <pc:docMk/>
            <pc:sldMk cId="1483217960" sldId="260"/>
            <ac:spMk id="17" creationId="{08C9B587-E65E-4B52-B37C-ABEBB6E87928}"/>
          </ac:spMkLst>
        </pc:spChg>
        <pc:spChg chg="add">
          <ac:chgData name="Monika Bereta" userId="d6650c260bec2415" providerId="Windows Live" clId="Web-{168E70C5-6E15-4CDB-BF61-8EC500928B0E}" dt="2020-10-19T06:45:54.888" v="67"/>
          <ac:spMkLst>
            <pc:docMk/>
            <pc:sldMk cId="1483217960" sldId="260"/>
            <ac:spMk id="18" creationId="{768EB4DD-3704-43AD-92B3-C4E0C6EA92CB}"/>
          </ac:spMkLst>
        </pc:spChg>
        <pc:spChg chg="add">
          <ac:chgData name="Monika Bereta" userId="d6650c260bec2415" providerId="Windows Live" clId="Web-{168E70C5-6E15-4CDB-BF61-8EC500928B0E}" dt="2020-10-19T06:45:54.888" v="67"/>
          <ac:spMkLst>
            <pc:docMk/>
            <pc:sldMk cId="1483217960" sldId="260"/>
            <ac:spMk id="19" creationId="{E7C5C5A8-6F60-4C70-9D19-7B835270437D}"/>
          </ac:spMkLst>
        </pc:spChg>
        <pc:picChg chg="add mod ord">
          <ac:chgData name="Monika Bereta" userId="d6650c260bec2415" providerId="Windows Live" clId="Web-{168E70C5-6E15-4CDB-BF61-8EC500928B0E}" dt="2020-10-19T06:46:00.545" v="68" actId="1076"/>
          <ac:picMkLst>
            <pc:docMk/>
            <pc:sldMk cId="1483217960" sldId="260"/>
            <ac:picMk id="4" creationId="{D60B25A8-533D-48A1-969B-4E7F612A6B73}"/>
          </ac:picMkLst>
        </pc:picChg>
      </pc:sldChg>
      <pc:sldChg chg="addSp delSp modSp new mod modTransition setBg">
        <pc:chgData name="Monika Bereta" userId="d6650c260bec2415" providerId="Windows Live" clId="Web-{168E70C5-6E15-4CDB-BF61-8EC500928B0E}" dt="2020-10-19T06:57:15.725" v="151"/>
        <pc:sldMkLst>
          <pc:docMk/>
          <pc:sldMk cId="2665741626" sldId="261"/>
        </pc:sldMkLst>
        <pc:spChg chg="mod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" creationId="{D11800EF-6597-4AE2-BEE7-CF8D1DD663E5}"/>
          </ac:spMkLst>
        </pc:spChg>
        <pc:spChg chg="del">
          <ac:chgData name="Monika Bereta" userId="d6650c260bec2415" providerId="Windows Live" clId="Web-{168E70C5-6E15-4CDB-BF61-8EC500928B0E}" dt="2020-10-19T06:47:22.187" v="71"/>
          <ac:spMkLst>
            <pc:docMk/>
            <pc:sldMk cId="2665741626" sldId="261"/>
            <ac:spMk id="3" creationId="{1D06622F-FF67-4184-857C-E2136FF18AE3}"/>
          </ac:spMkLst>
        </pc:spChg>
        <pc:spChg chg="add del">
          <ac:chgData name="Monika Bereta" userId="d6650c260bec2415" providerId="Windows Live" clId="Web-{168E70C5-6E15-4CDB-BF61-8EC500928B0E}" dt="2020-10-19T06:47:52.094" v="100"/>
          <ac:spMkLst>
            <pc:docMk/>
            <pc:sldMk cId="2665741626" sldId="261"/>
            <ac:spMk id="6" creationId="{84ECDE7A-6944-466D-8FFE-149A29BA6BAE}"/>
          </ac:spMkLst>
        </pc:spChg>
        <pc:spChg chg="add del">
          <ac:chgData name="Monika Bereta" userId="d6650c260bec2415" providerId="Windows Live" clId="Web-{168E70C5-6E15-4CDB-BF61-8EC500928B0E}" dt="2020-10-19T06:47:52.094" v="100"/>
          <ac:spMkLst>
            <pc:docMk/>
            <pc:sldMk cId="2665741626" sldId="261"/>
            <ac:spMk id="7" creationId="{B3420082-9415-44EC-802E-C77D71D59C57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8" creationId="{E29CAF61-08EE-42B5-8EB9-1A41313AF50D}"/>
          </ac:spMkLst>
        </pc:spChg>
        <pc:spChg chg="add del">
          <ac:chgData name="Monika Bereta" userId="d6650c260bec2415" providerId="Windows Live" clId="Web-{168E70C5-6E15-4CDB-BF61-8EC500928B0E}" dt="2020-10-19T06:47:52.094" v="100"/>
          <ac:spMkLst>
            <pc:docMk/>
            <pc:sldMk cId="2665741626" sldId="261"/>
            <ac:spMk id="9" creationId="{55A52C45-1FCB-4636-A80F-2849B8226C01}"/>
          </ac:spMkLst>
        </pc:spChg>
        <pc:spChg chg="add del">
          <ac:chgData name="Monika Bereta" userId="d6650c260bec2415" providerId="Windows Live" clId="Web-{168E70C5-6E15-4CDB-BF61-8EC500928B0E}" dt="2020-10-19T06:47:52.094" v="100"/>
          <ac:spMkLst>
            <pc:docMk/>
            <pc:sldMk cId="2665741626" sldId="261"/>
            <ac:spMk id="10" creationId="{768EB4DD-3704-43AD-92B3-C4E0C6EA92CB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11" creationId="{5C9B446A-6343-4E56-90BA-061E4DDF0FFB}"/>
          </ac:spMkLst>
        </pc:spChg>
        <pc:spChg chg="add del">
          <ac:chgData name="Monika Bereta" userId="d6650c260bec2415" providerId="Windows Live" clId="Web-{168E70C5-6E15-4CDB-BF61-8EC500928B0E}" dt="2020-10-19T06:47:52.094" v="100"/>
          <ac:spMkLst>
            <pc:docMk/>
            <pc:sldMk cId="2665741626" sldId="261"/>
            <ac:spMk id="12" creationId="{DE5B2453-CCEC-4E91-9EE0-5320E0060CBF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13" creationId="{3EC72A1B-03D3-499C-B4BF-AC68EEC22B10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14" creationId="{8D06CE56-3881-4ADA-8CEF-D18B02C242A3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15" creationId="{216322C2-3CF0-4D33-BF90-3F384CF6D232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16" creationId="{79F3C543-62EC-4433-9C93-A2CD8764E9B4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17" creationId="{55D4142C-5077-457F-A6AD-3FECFDB39685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18" creationId="{5DCB5928-DC7D-4612-9922-441966E15627}"/>
          </ac:spMkLst>
        </pc:spChg>
        <pc:spChg chg="add del">
          <ac:chgData name="Monika Bereta" userId="d6650c260bec2415" providerId="Windows Live" clId="Web-{168E70C5-6E15-4CDB-BF61-8EC500928B0E}" dt="2020-10-19T06:47:49.360" v="98"/>
          <ac:spMkLst>
            <pc:docMk/>
            <pc:sldMk cId="2665741626" sldId="261"/>
            <ac:spMk id="19" creationId="{7A5F0580-5EE9-419F-96EE-B6529EF6E7D0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0" creationId="{682C1161-1736-45EC-99B7-33F3CAE9D517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1" creationId="{08C9B587-E65E-4B52-B37C-ABEBB6E87928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2" creationId="{84D4DDB8-B68F-45B0-9F62-C4279996F672}"/>
          </ac:spMkLst>
        </pc:spChg>
        <pc:spChg chg="add del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3" creationId="{AF2F604E-43BE-4DC3-B983-E071523364F8}"/>
          </ac:spMkLst>
        </pc:spChg>
        <pc:spChg chg="add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5" creationId="{57F72BCA-EE24-40BE-9ECA-E10C9BA55F90}"/>
          </ac:spMkLst>
        </pc:spChg>
        <pc:spChg chg="add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6" creationId="{35473D70-5230-471E-BDE6-6FF0578E8213}"/>
          </ac:spMkLst>
        </pc:spChg>
        <pc:spChg chg="add del">
          <ac:chgData name="Monika Bereta" userId="d6650c260bec2415" providerId="Windows Live" clId="Web-{168E70C5-6E15-4CDB-BF61-8EC500928B0E}" dt="2020-10-19T06:48:21.626" v="107"/>
          <ac:spMkLst>
            <pc:docMk/>
            <pc:sldMk cId="2665741626" sldId="261"/>
            <ac:spMk id="27" creationId="{7EF07EF9-5F3A-4CD0-8B78-5E2671E1D8E8}"/>
          </ac:spMkLst>
        </pc:spChg>
        <pc:spChg chg="add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8" creationId="{6B3C4597-DD46-4BFC-B999-C52879B95B16}"/>
          </ac:spMkLst>
        </pc:spChg>
        <pc:spChg chg="add">
          <ac:chgData name="Monika Bereta" userId="d6650c260bec2415" providerId="Windows Live" clId="Web-{168E70C5-6E15-4CDB-BF61-8EC500928B0E}" dt="2020-10-19T06:48:21.642" v="108"/>
          <ac:spMkLst>
            <pc:docMk/>
            <pc:sldMk cId="2665741626" sldId="261"/>
            <ac:spMk id="29" creationId="{632B59AC-0160-4F1D-934F-B7D8B6AE44A1}"/>
          </ac:spMkLst>
        </pc:spChg>
        <pc:spChg chg="add del">
          <ac:chgData name="Monika Bereta" userId="d6650c260bec2415" providerId="Windows Live" clId="Web-{168E70C5-6E15-4CDB-BF61-8EC500928B0E}" dt="2020-10-19T06:48:21.626" v="107"/>
          <ac:spMkLst>
            <pc:docMk/>
            <pc:sldMk cId="2665741626" sldId="261"/>
            <ac:spMk id="30" creationId="{5DF40726-9B19-4165-9C26-757D16E19E23}"/>
          </ac:spMkLst>
        </pc:spChg>
        <pc:spChg chg="add del">
          <ac:chgData name="Monika Bereta" userId="d6650c260bec2415" providerId="Windows Live" clId="Web-{168E70C5-6E15-4CDB-BF61-8EC500928B0E}" dt="2020-10-19T06:48:21.626" v="107"/>
          <ac:spMkLst>
            <pc:docMk/>
            <pc:sldMk cId="2665741626" sldId="261"/>
            <ac:spMk id="32" creationId="{2089CB41-F399-4AEB-980C-5BFB1049CBED}"/>
          </ac:spMkLst>
        </pc:spChg>
        <pc:spChg chg="add del">
          <ac:chgData name="Monika Bereta" userId="d6650c260bec2415" providerId="Windows Live" clId="Web-{168E70C5-6E15-4CDB-BF61-8EC500928B0E}" dt="2020-10-19T06:48:21.626" v="107"/>
          <ac:spMkLst>
            <pc:docMk/>
            <pc:sldMk cId="2665741626" sldId="261"/>
            <ac:spMk id="34" creationId="{1BFC967B-3DD6-463D-9DB9-6E4419AE0DAA}"/>
          </ac:spMkLst>
        </pc:spChg>
        <pc:picChg chg="add mod ord">
          <ac:chgData name="Monika Bereta" userId="d6650c260bec2415" providerId="Windows Live" clId="Web-{168E70C5-6E15-4CDB-BF61-8EC500928B0E}" dt="2020-10-19T06:48:21.642" v="108"/>
          <ac:picMkLst>
            <pc:docMk/>
            <pc:sldMk cId="2665741626" sldId="261"/>
            <ac:picMk id="4" creationId="{0102ED7F-69C3-459C-8D2D-C10A271B5F8C}"/>
          </ac:picMkLst>
        </pc:picChg>
      </pc:sldChg>
      <pc:sldChg chg="addSp delSp modSp new mod modTransition setBg">
        <pc:chgData name="Monika Bereta" userId="d6650c260bec2415" providerId="Windows Live" clId="Web-{168E70C5-6E15-4CDB-BF61-8EC500928B0E}" dt="2020-10-19T06:57:24.037" v="152"/>
        <pc:sldMkLst>
          <pc:docMk/>
          <pc:sldMk cId="1981165608" sldId="262"/>
        </pc:sldMkLst>
        <pc:spChg chg="mo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2" creationId="{69D7D437-88EF-49B9-941D-1274EDC943DF}"/>
          </ac:spMkLst>
        </pc:spChg>
        <pc:spChg chg="del">
          <ac:chgData name="Monika Bereta" userId="d6650c260bec2415" providerId="Windows Live" clId="Web-{168E70C5-6E15-4CDB-BF61-8EC500928B0E}" dt="2020-10-19T06:49:19.288" v="110"/>
          <ac:spMkLst>
            <pc:docMk/>
            <pc:sldMk cId="1981165608" sldId="262"/>
            <ac:spMk id="3" creationId="{01384676-6AD8-4925-A7EE-027ED9DBF004}"/>
          </ac:spMkLst>
        </pc:spChg>
        <pc:spChg chg="ad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8" creationId="{862A81D3-FC3F-4B5B-B03E-30E634C4CD18}"/>
          </ac:spMkLst>
        </pc:spChg>
        <pc:spChg chg="ad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11" creationId="{84ECDE7A-6944-466D-8FFE-149A29BA6BAE}"/>
          </ac:spMkLst>
        </pc:spChg>
        <pc:spChg chg="ad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13" creationId="{B3420082-9415-44EC-802E-C77D71D59C57}"/>
          </ac:spMkLst>
        </pc:spChg>
        <pc:spChg chg="ad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15" creationId="{55A52C45-1FCB-4636-A80F-2849B8226C01}"/>
          </ac:spMkLst>
        </pc:spChg>
        <pc:spChg chg="add">
          <ac:chgData name="Monika Bereta" userId="d6650c260bec2415" providerId="Windows Live" clId="Web-{168E70C5-6E15-4CDB-BF61-8EC500928B0E}" dt="2020-10-19T06:49:45.363" v="136"/>
          <ac:spMkLst>
            <pc:docMk/>
            <pc:sldMk cId="1981165608" sldId="262"/>
            <ac:spMk id="17" creationId="{768EB4DD-3704-43AD-92B3-C4E0C6EA92CB}"/>
          </ac:spMkLst>
        </pc:spChg>
        <pc:picChg chg="add mod ord">
          <ac:chgData name="Monika Bereta" userId="d6650c260bec2415" providerId="Windows Live" clId="Web-{168E70C5-6E15-4CDB-BF61-8EC500928B0E}" dt="2020-10-19T06:49:51.517" v="137" actId="1076"/>
          <ac:picMkLst>
            <pc:docMk/>
            <pc:sldMk cId="1981165608" sldId="262"/>
            <ac:picMk id="4" creationId="{1DF1BF70-DDDA-4DF4-8922-9E2CB4C6042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38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0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11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9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9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1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7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6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3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4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58A7B327-35EE-44E9-8CE4-4DD5744B6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38200" y="723013"/>
            <a:ext cx="10515600" cy="3094068"/>
          </a:xfrm>
        </p:spPr>
        <p:txBody>
          <a:bodyPr>
            <a:normAutofit/>
          </a:bodyPr>
          <a:lstStyle/>
          <a:p>
            <a:pPr algn="ctr"/>
            <a:r>
              <a:rPr lang="pl-PL" err="1">
                <a:cs typeface="Calibri Light"/>
              </a:rPr>
              <a:t>zu</a:t>
            </a:r>
            <a:r>
              <a:rPr lang="pl-PL">
                <a:cs typeface="Calibri Light"/>
              </a:rPr>
              <a:t> Hause</a:t>
            </a:r>
          </a:p>
        </p:txBody>
      </p:sp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284A8429-F65A-490D-96E4-1158D3E8A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4193001"/>
            <a:ext cx="10515599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20089" y="4315710"/>
            <a:ext cx="9751823" cy="582612"/>
          </a:xfrm>
        </p:spPr>
        <p:txBody>
          <a:bodyPr anchor="ctr">
            <a:normAutofit/>
          </a:bodyPr>
          <a:lstStyle/>
          <a:p>
            <a:pPr algn="ctr"/>
            <a:endParaRPr lang="pl-PL" sz="2000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0F022291-A82B-4D23-A1E0-5F9BD6846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41136" y="4650963"/>
            <a:ext cx="109728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774825B-C009-4E95-881E-9BFBE083E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Ich male hier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Obraz 6" descr="Obraz zawierający stół, wewnątrz, okno, osoba&#10;&#10;Opis wygenerowany automatycznie">
            <a:extLst>
              <a:ext uri="{FF2B5EF4-FFF2-40B4-BE49-F238E27FC236}">
                <a16:creationId xmlns:a16="http://schemas.microsoft.com/office/drawing/2014/main" id="{8E542BDD-4489-452A-962D-8C5CFCF6A7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4608" y="1075401"/>
            <a:ext cx="6846363" cy="455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9145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503CF32-206F-4AD6-8132-44257F56E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pl-PL" sz="5200"/>
              <a:t>Ich tanze hier</a:t>
            </a:r>
          </a:p>
        </p:txBody>
      </p:sp>
      <p:pic>
        <p:nvPicPr>
          <p:cNvPr id="4" name="Obraz 4">
            <a:extLst>
              <a:ext uri="{FF2B5EF4-FFF2-40B4-BE49-F238E27FC236}">
                <a16:creationId xmlns:a16="http://schemas.microsoft.com/office/drawing/2014/main" id="{071E4A57-A146-4BF2-9694-2190657F4B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3377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DFDC556-12CA-4658-9F6E-3E4A6A52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75987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1BD4A06-16BB-4CFD-8668-C3E36DB77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4211"/>
            <a:ext cx="4571999" cy="1165002"/>
          </a:xfrm>
        </p:spPr>
        <p:txBody>
          <a:bodyPr anchor="b">
            <a:normAutofit/>
          </a:bodyPr>
          <a:lstStyle/>
          <a:p>
            <a:r>
              <a:rPr lang="pl-PL" sz="3600"/>
              <a:t>Ich singe hier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8C1B72-D007-439D-B0D4-23C86A081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55327"/>
            <a:ext cx="4571999" cy="3776975"/>
          </a:xfrm>
        </p:spPr>
        <p:txBody>
          <a:bodyPr>
            <a:normAutofit/>
          </a:bodyPr>
          <a:lstStyle/>
          <a:p>
            <a:endParaRPr lang="en-US" sz="1800"/>
          </a:p>
        </p:txBody>
      </p:sp>
      <p:pic>
        <p:nvPicPr>
          <p:cNvPr id="4" name="Obraz 4" descr="Obraz zawierający osoba, chłopiec, młode, trzymający&#10;&#10;Opis wygenerowany automatycznie">
            <a:extLst>
              <a:ext uri="{FF2B5EF4-FFF2-40B4-BE49-F238E27FC236}">
                <a16:creationId xmlns:a16="http://schemas.microsoft.com/office/drawing/2014/main" id="{9CEE192A-19D9-4453-9D1C-7EC6B151F7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12" r="25585" b="2"/>
          <a:stretch/>
        </p:blipFill>
        <p:spPr>
          <a:xfrm>
            <a:off x="6190488" y="566928"/>
            <a:ext cx="5157216" cy="528619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4193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0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2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Rectangle 14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A455DBB-115C-48BE-854E-C5E982857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l-PL"/>
              <a:t>Ich </a:t>
            </a:r>
            <a:r>
              <a:rPr lang="pl-PL" err="1"/>
              <a:t>spiele</a:t>
            </a:r>
            <a:r>
              <a:rPr lang="pl-PL"/>
              <a:t> </a:t>
            </a:r>
            <a:r>
              <a:rPr lang="pl-PL" err="1"/>
              <a:t>hier</a:t>
            </a:r>
            <a:r>
              <a:rPr lang="pl-PL"/>
              <a:t> mit </a:t>
            </a:r>
            <a:r>
              <a:rPr lang="pl-PL" err="1"/>
              <a:t>dem</a:t>
            </a:r>
            <a:r>
              <a:rPr lang="pl-PL"/>
              <a:t> </a:t>
            </a:r>
            <a:r>
              <a:rPr lang="pl-PL" err="1"/>
              <a:t>Computer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az 4" descr="Obraz zawierający wewnątrz, okno, siedzi, stół&#10;&#10;Opis wygenerowany automatycznie">
            <a:extLst>
              <a:ext uri="{FF2B5EF4-FFF2-40B4-BE49-F238E27FC236}">
                <a16:creationId xmlns:a16="http://schemas.microsoft.com/office/drawing/2014/main" id="{D60B25A8-533D-48A1-969B-4E7F612A6B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29"/>
          <a:stretch/>
        </p:blipFill>
        <p:spPr>
          <a:xfrm>
            <a:off x="3089920" y="2478024"/>
            <a:ext cx="6009855" cy="3694176"/>
          </a:xfrm>
          <a:prstGeom prst="rect">
            <a:avLst/>
          </a:prstGeom>
        </p:spPr>
      </p:pic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E7C5C5A8-6F60-4C70-9D19-7B8352704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3" y="2478024"/>
            <a:ext cx="3872243" cy="3694176"/>
          </a:xfrm>
        </p:spPr>
        <p:txBody>
          <a:bodyPr anchor="ctr"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832179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9">
            <a:extLst>
              <a:ext uri="{FF2B5EF4-FFF2-40B4-BE49-F238E27FC236}">
                <a16:creationId xmlns:a16="http://schemas.microsoft.com/office/drawing/2014/main" id="{57F72BCA-EE24-40BE-9ECA-E10C9BA55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11800EF-6597-4AE2-BEE7-CF8D1DD6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5703" y="566928"/>
            <a:ext cx="4578337" cy="116128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/>
              <a:t>Ich schlafe hier</a:t>
            </a:r>
          </a:p>
        </p:txBody>
      </p:sp>
      <p:pic>
        <p:nvPicPr>
          <p:cNvPr id="4" name="Obraz 4" descr="Obraz zawierający wewnątrz, osoba, leżące, łóżko&#10;&#10;Opis wygenerowany automatycznie">
            <a:extLst>
              <a:ext uri="{FF2B5EF4-FFF2-40B4-BE49-F238E27FC236}">
                <a16:creationId xmlns:a16="http://schemas.microsoft.com/office/drawing/2014/main" id="{0102ED7F-69C3-459C-8D2D-C10A271B5F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90" r="32676"/>
          <a:stretch/>
        </p:blipFill>
        <p:spPr>
          <a:xfrm>
            <a:off x="838199" y="566928"/>
            <a:ext cx="5157216" cy="5285232"/>
          </a:xfrm>
          <a:prstGeom prst="rect">
            <a:avLst/>
          </a:prstGeom>
        </p:spPr>
      </p:pic>
      <p:sp>
        <p:nvSpPr>
          <p:cNvPr id="26" name="Content Placeholder 26">
            <a:extLst>
              <a:ext uri="{FF2B5EF4-FFF2-40B4-BE49-F238E27FC236}">
                <a16:creationId xmlns:a16="http://schemas.microsoft.com/office/drawing/2014/main" id="{35473D70-5230-471E-BDE6-6FF0578E8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5704" y="2057400"/>
            <a:ext cx="4572000" cy="3776472"/>
          </a:xfrm>
        </p:spPr>
        <p:txBody>
          <a:bodyPr>
            <a:normAutofit/>
          </a:bodyPr>
          <a:lstStyle/>
          <a:p>
            <a:endParaRPr lang="en-US" sz="1800"/>
          </a:p>
        </p:txBody>
      </p:sp>
      <p:sp>
        <p:nvSpPr>
          <p:cNvPr id="28" name="Rectangle 31">
            <a:extLst>
              <a:ext uri="{FF2B5EF4-FFF2-40B4-BE49-F238E27FC236}">
                <a16:creationId xmlns:a16="http://schemas.microsoft.com/office/drawing/2014/main" id="{6B3C4597-DD46-4BFC-B999-C52879B95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33">
            <a:extLst>
              <a:ext uri="{FF2B5EF4-FFF2-40B4-BE49-F238E27FC236}">
                <a16:creationId xmlns:a16="http://schemas.microsoft.com/office/drawing/2014/main" id="{632B59AC-0160-4F1D-934F-B7D8B6AE4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034272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7416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9D7D437-88EF-49B9-941D-1274EDC94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pl-PL"/>
              <a:t>Ich sehe hier </a:t>
            </a:r>
            <a:r>
              <a:rPr lang="pl-PL" err="1"/>
              <a:t>fern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az 4" descr="Obraz zawierający komputer, rysunek&#10;&#10;Opis wygenerowany automatycznie">
            <a:extLst>
              <a:ext uri="{FF2B5EF4-FFF2-40B4-BE49-F238E27FC236}">
                <a16:creationId xmlns:a16="http://schemas.microsoft.com/office/drawing/2014/main" id="{1DF1BF70-DDDA-4DF4-8922-9E2CB4C604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57" b="4372"/>
          <a:stretch/>
        </p:blipFill>
        <p:spPr>
          <a:xfrm>
            <a:off x="3340441" y="2592846"/>
            <a:ext cx="6009855" cy="3694176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62A81D3-FC3F-4B5B-B03E-30E634C4C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1453" y="2478024"/>
            <a:ext cx="3872243" cy="3694176"/>
          </a:xfrm>
        </p:spPr>
        <p:txBody>
          <a:bodyPr anchor="ctr">
            <a:normAutofit/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1165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AccentBoxVTI</vt:lpstr>
      <vt:lpstr>zu Hause</vt:lpstr>
      <vt:lpstr>Ich male hier</vt:lpstr>
      <vt:lpstr>Ich tanze hier</vt:lpstr>
      <vt:lpstr>Ich singe hier</vt:lpstr>
      <vt:lpstr>Ich spiele hier mit dem Computer</vt:lpstr>
      <vt:lpstr>Ich schlafe hier</vt:lpstr>
      <vt:lpstr>Ich sehe hier fern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revision>1</cp:revision>
  <dcterms:created xsi:type="dcterms:W3CDTF">2020-10-19T06:35:55Z</dcterms:created>
  <dcterms:modified xsi:type="dcterms:W3CDTF">2020-10-19T06:58:08Z</dcterms:modified>
</cp:coreProperties>
</file>