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339" r:id="rId3"/>
    <p:sldId id="258" r:id="rId4"/>
    <p:sldId id="262" r:id="rId5"/>
    <p:sldId id="283" r:id="rId6"/>
    <p:sldId id="280" r:id="rId7"/>
    <p:sldId id="278" r:id="rId8"/>
    <p:sldId id="257" r:id="rId9"/>
    <p:sldId id="260" r:id="rId10"/>
    <p:sldId id="268" r:id="rId11"/>
    <p:sldId id="273" r:id="rId12"/>
    <p:sldId id="274" r:id="rId13"/>
    <p:sldId id="275" r:id="rId14"/>
    <p:sldId id="276" r:id="rId15"/>
    <p:sldId id="277" r:id="rId16"/>
    <p:sldId id="279" r:id="rId17"/>
    <p:sldId id="270" r:id="rId18"/>
    <p:sldId id="271" r:id="rId19"/>
    <p:sldId id="272" r:id="rId20"/>
    <p:sldId id="267" r:id="rId21"/>
    <p:sldId id="266" r:id="rId22"/>
    <p:sldId id="265" r:id="rId23"/>
    <p:sldId id="264" r:id="rId24"/>
    <p:sldId id="259" r:id="rId25"/>
    <p:sldId id="261" r:id="rId26"/>
    <p:sldId id="281" r:id="rId27"/>
    <p:sldId id="282" r:id="rId28"/>
    <p:sldId id="284" r:id="rId29"/>
    <p:sldId id="285" r:id="rId30"/>
    <p:sldId id="286" r:id="rId31"/>
    <p:sldId id="291" r:id="rId32"/>
    <p:sldId id="287" r:id="rId33"/>
    <p:sldId id="288" r:id="rId34"/>
    <p:sldId id="289" r:id="rId35"/>
    <p:sldId id="312" r:id="rId36"/>
    <p:sldId id="305" r:id="rId37"/>
    <p:sldId id="290" r:id="rId38"/>
    <p:sldId id="263" r:id="rId39"/>
    <p:sldId id="292" r:id="rId40"/>
    <p:sldId id="294" r:id="rId41"/>
    <p:sldId id="295" r:id="rId42"/>
    <p:sldId id="296" r:id="rId43"/>
    <p:sldId id="297" r:id="rId44"/>
    <p:sldId id="300" r:id="rId45"/>
    <p:sldId id="299" r:id="rId46"/>
    <p:sldId id="298" r:id="rId47"/>
    <p:sldId id="311" r:id="rId48"/>
    <p:sldId id="301" r:id="rId49"/>
    <p:sldId id="302" r:id="rId50"/>
    <p:sldId id="306" r:id="rId51"/>
    <p:sldId id="310" r:id="rId52"/>
    <p:sldId id="313" r:id="rId53"/>
    <p:sldId id="293" r:id="rId54"/>
    <p:sldId id="304" r:id="rId55"/>
    <p:sldId id="303" r:id="rId56"/>
    <p:sldId id="269" r:id="rId57"/>
    <p:sldId id="308" r:id="rId58"/>
    <p:sldId id="309" r:id="rId59"/>
    <p:sldId id="314" r:id="rId60"/>
    <p:sldId id="307" r:id="rId61"/>
    <p:sldId id="315" r:id="rId62"/>
    <p:sldId id="316" r:id="rId63"/>
    <p:sldId id="317" r:id="rId64"/>
    <p:sldId id="318" r:id="rId65"/>
    <p:sldId id="319" r:id="rId66"/>
    <p:sldId id="322" r:id="rId67"/>
    <p:sldId id="329" r:id="rId68"/>
    <p:sldId id="330" r:id="rId69"/>
    <p:sldId id="325" r:id="rId70"/>
    <p:sldId id="332" r:id="rId71"/>
    <p:sldId id="327" r:id="rId72"/>
    <p:sldId id="334" r:id="rId73"/>
    <p:sldId id="320" r:id="rId74"/>
    <p:sldId id="335" r:id="rId75"/>
    <p:sldId id="321" r:id="rId76"/>
    <p:sldId id="331" r:id="rId77"/>
    <p:sldId id="324" r:id="rId78"/>
    <p:sldId id="328" r:id="rId79"/>
    <p:sldId id="326" r:id="rId80"/>
    <p:sldId id="333" r:id="rId81"/>
    <p:sldId id="336" r:id="rId82"/>
    <p:sldId id="323" r:id="rId83"/>
    <p:sldId id="338" r:id="rId8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0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CDD76-DC96-4423-99DE-D9C9B7857969}" type="datetimeFigureOut">
              <a:rPr lang="pl-PL" smtClean="0"/>
              <a:t>15.09.2025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9A108-0977-433C-9A3F-7A0DAA47AEB8}" type="slidenum">
              <a:rPr lang="pl-PL" smtClean="0"/>
              <a:t>‹#›</a:t>
            </a:fld>
            <a:endParaRPr lang="pl-PL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0716782"/>
      </p:ext>
    </p:extLst>
  </p:cSld>
  <p:clrMapOvr>
    <a:masterClrMapping/>
  </p:clrMapOvr>
  <p:transition advClick="0" advTm="4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CDD76-DC96-4423-99DE-D9C9B7857969}" type="datetimeFigureOut">
              <a:rPr lang="pl-PL" smtClean="0"/>
              <a:t>15.09.2025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9A108-0977-433C-9A3F-7A0DAA47AEB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44475972"/>
      </p:ext>
    </p:extLst>
  </p:cSld>
  <p:clrMapOvr>
    <a:masterClrMapping/>
  </p:clrMapOvr>
  <p:transition advClick="0" advTm="4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CDD76-DC96-4423-99DE-D9C9B7857969}" type="datetimeFigureOut">
              <a:rPr lang="pl-PL" smtClean="0"/>
              <a:t>15.09.2025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9A108-0977-433C-9A3F-7A0DAA47AEB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81478577"/>
      </p:ext>
    </p:extLst>
  </p:cSld>
  <p:clrMapOvr>
    <a:masterClrMapping/>
  </p:clrMapOvr>
  <p:transition advClick="0" advTm="400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CDD76-DC96-4423-99DE-D9C9B7857969}" type="datetimeFigureOut">
              <a:rPr lang="pl-PL" smtClean="0"/>
              <a:t>15.09.2025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9A108-0977-433C-9A3F-7A0DAA47AEB8}" type="slidenum">
              <a:rPr lang="pl-PL" smtClean="0"/>
              <a:t>‹#›</a:t>
            </a:fld>
            <a:endParaRPr lang="pl-PL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91556322"/>
      </p:ext>
    </p:extLst>
  </p:cSld>
  <p:clrMapOvr>
    <a:masterClrMapping/>
  </p:clrMapOvr>
  <p:transition advClick="0" advTm="4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CDD76-DC96-4423-99DE-D9C9B7857969}" type="datetimeFigureOut">
              <a:rPr lang="pl-PL" smtClean="0"/>
              <a:t>15.09.2025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9A108-0977-433C-9A3F-7A0DAA47AEB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38749021"/>
      </p:ext>
    </p:extLst>
  </p:cSld>
  <p:clrMapOvr>
    <a:masterClrMapping/>
  </p:clrMapOvr>
  <p:transition advClick="0" advTm="400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 smtClean="0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CDD76-DC96-4423-99DE-D9C9B7857969}" type="datetimeFigureOut">
              <a:rPr lang="pl-PL" smtClean="0"/>
              <a:t>15.09.2025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9A108-0977-433C-9A3F-7A0DAA47AEB8}" type="slidenum">
              <a:rPr lang="pl-PL" smtClean="0"/>
              <a:t>‹#›</a:t>
            </a:fld>
            <a:endParaRPr lang="pl-PL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23234958"/>
      </p:ext>
    </p:extLst>
  </p:cSld>
  <p:clrMapOvr>
    <a:masterClrMapping/>
  </p:clrMapOvr>
  <p:transition advClick="0" advTm="400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 smtClean="0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CDD76-DC96-4423-99DE-D9C9B7857969}" type="datetimeFigureOut">
              <a:rPr lang="pl-PL" smtClean="0"/>
              <a:t>15.09.2025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9A108-0977-433C-9A3F-7A0DAA47AEB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84947070"/>
      </p:ext>
    </p:extLst>
  </p:cSld>
  <p:clrMapOvr>
    <a:masterClrMapping/>
  </p:clrMapOvr>
  <p:transition advClick="0" advTm="400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CDD76-DC96-4423-99DE-D9C9B7857969}" type="datetimeFigureOut">
              <a:rPr lang="pl-PL" smtClean="0"/>
              <a:t>15.09.2025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9A108-0977-433C-9A3F-7A0DAA47AEB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20211023"/>
      </p:ext>
    </p:extLst>
  </p:cSld>
  <p:clrMapOvr>
    <a:masterClrMapping/>
  </p:clrMapOvr>
  <p:transition advClick="0" advTm="400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CDD76-DC96-4423-99DE-D9C9B7857969}" type="datetimeFigureOut">
              <a:rPr lang="pl-PL" smtClean="0"/>
              <a:t>15.09.2025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9A108-0977-433C-9A3F-7A0DAA47AEB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10513180"/>
      </p:ext>
    </p:extLst>
  </p:cSld>
  <p:clrMapOvr>
    <a:masterClrMapping/>
  </p:clrMapOvr>
  <p:transition advClick="0" advTm="4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CDD76-DC96-4423-99DE-D9C9B7857969}" type="datetimeFigureOut">
              <a:rPr lang="pl-PL" smtClean="0"/>
              <a:t>15.09.2025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9A108-0977-433C-9A3F-7A0DAA47AEB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68715796"/>
      </p:ext>
    </p:extLst>
  </p:cSld>
  <p:clrMapOvr>
    <a:masterClrMapping/>
  </p:clrMapOvr>
  <p:transition advClick="0" advTm="4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CDD76-DC96-4423-99DE-D9C9B7857969}" type="datetimeFigureOut">
              <a:rPr lang="pl-PL" smtClean="0"/>
              <a:t>15.09.2025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9A108-0977-433C-9A3F-7A0DAA47AEB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79785753"/>
      </p:ext>
    </p:extLst>
  </p:cSld>
  <p:clrMapOvr>
    <a:masterClrMapping/>
  </p:clrMapOvr>
  <p:transition advClick="0" advTm="4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CDD76-DC96-4423-99DE-D9C9B7857969}" type="datetimeFigureOut">
              <a:rPr lang="pl-PL" smtClean="0"/>
              <a:t>15.09.2025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9A108-0977-433C-9A3F-7A0DAA47AEB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25248110"/>
      </p:ext>
    </p:extLst>
  </p:cSld>
  <p:clrMapOvr>
    <a:masterClrMapping/>
  </p:clrMapOvr>
  <p:transition advClick="0" advTm="4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CDD76-DC96-4423-99DE-D9C9B7857969}" type="datetimeFigureOut">
              <a:rPr lang="pl-PL" smtClean="0"/>
              <a:t>15.09.2025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9A108-0977-433C-9A3F-7A0DAA47AEB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92726829"/>
      </p:ext>
    </p:extLst>
  </p:cSld>
  <p:clrMapOvr>
    <a:masterClrMapping/>
  </p:clrMapOvr>
  <p:transition advClick="0" advTm="4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CDD76-DC96-4423-99DE-D9C9B7857969}" type="datetimeFigureOut">
              <a:rPr lang="pl-PL" smtClean="0"/>
              <a:t>15.09.2025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9A108-0977-433C-9A3F-7A0DAA47AEB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19558663"/>
      </p:ext>
    </p:extLst>
  </p:cSld>
  <p:clrMapOvr>
    <a:masterClrMapping/>
  </p:clrMapOvr>
  <p:transition advClick="0" advTm="4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CDD76-DC96-4423-99DE-D9C9B7857969}" type="datetimeFigureOut">
              <a:rPr lang="pl-PL" smtClean="0"/>
              <a:t>15.09.2025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9A108-0977-433C-9A3F-7A0DAA47AEB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03812218"/>
      </p:ext>
    </p:extLst>
  </p:cSld>
  <p:clrMapOvr>
    <a:masterClrMapping/>
  </p:clrMapOvr>
  <p:transition advClick="0" advTm="4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CDD76-DC96-4423-99DE-D9C9B7857969}" type="datetimeFigureOut">
              <a:rPr lang="pl-PL" smtClean="0"/>
              <a:t>15.09.2025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9A108-0977-433C-9A3F-7A0DAA47AEB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0762696"/>
      </p:ext>
    </p:extLst>
  </p:cSld>
  <p:clrMapOvr>
    <a:masterClrMapping/>
  </p:clrMapOvr>
  <p:transition advClick="0" advTm="4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CDD76-DC96-4423-99DE-D9C9B7857969}" type="datetimeFigureOut">
              <a:rPr lang="pl-PL" smtClean="0"/>
              <a:t>15.09.2025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9A108-0977-433C-9A3F-7A0DAA47AEB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9077453"/>
      </p:ext>
    </p:extLst>
  </p:cSld>
  <p:clrMapOvr>
    <a:masterClrMapping/>
  </p:clrMapOvr>
  <p:transition advClick="0" advTm="4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226CDD76-DC96-4423-99DE-D9C9B7857969}" type="datetimeFigureOut">
              <a:rPr lang="pl-PL" smtClean="0"/>
              <a:t>15.09.2025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9369A108-0977-433C-9A3F-7A0DAA47AEB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773025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ransition advClick="0" advTm="4000">
    <p:fade/>
  </p:transition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4211" y="685799"/>
            <a:ext cx="11010041" cy="3743588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pl-PL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 – lecie szkoły podstawowej im. Bolesława chrobrego            w Żmigrodzie </a:t>
            </a:r>
            <a:endParaRPr lang="pl-PL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6150" y="3963692"/>
            <a:ext cx="2341179" cy="2341179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1775" y="4429387"/>
            <a:ext cx="1641299" cy="199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686355"/>
      </p:ext>
    </p:extLst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3" t="51376"/>
          <a:stretch/>
        </p:blipFill>
        <p:spPr>
          <a:xfrm>
            <a:off x="696285" y="134224"/>
            <a:ext cx="9336947" cy="664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76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prism isContent="1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3" t="3303" r="7217" b="51927"/>
          <a:stretch/>
        </p:blipFill>
        <p:spPr>
          <a:xfrm>
            <a:off x="864067" y="100667"/>
            <a:ext cx="9060109" cy="663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15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prism isContent="1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9" t="53700" r="7216"/>
          <a:stretch/>
        </p:blipFill>
        <p:spPr>
          <a:xfrm>
            <a:off x="880845" y="100667"/>
            <a:ext cx="8900718" cy="667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90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conveyor dir="l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2" t="5016" r="8427" b="52660"/>
          <a:stretch/>
        </p:blipFill>
        <p:spPr>
          <a:xfrm>
            <a:off x="931178" y="75501"/>
            <a:ext cx="9546671" cy="6646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430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conveyor dir="l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8" t="52844" r="7043" b="3609"/>
          <a:stretch/>
        </p:blipFill>
        <p:spPr>
          <a:xfrm>
            <a:off x="956346" y="151001"/>
            <a:ext cx="9336945" cy="6608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076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ferris dir="l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3" t="4527" r="7908" b="52538"/>
          <a:stretch/>
        </p:blipFill>
        <p:spPr>
          <a:xfrm>
            <a:off x="1166070" y="109057"/>
            <a:ext cx="9429225" cy="667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58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ferris dir="l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9" t="34373" r="11541" b="33945"/>
          <a:stretch/>
        </p:blipFill>
        <p:spPr>
          <a:xfrm>
            <a:off x="587229" y="167780"/>
            <a:ext cx="9786553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90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4000">
        <p14:pan dir="u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8" t="7461" r="4102" b="49480"/>
          <a:stretch/>
        </p:blipFill>
        <p:spPr>
          <a:xfrm>
            <a:off x="629172" y="201335"/>
            <a:ext cx="9187377" cy="646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0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4000">
        <p14:pan dir="u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lum bright="18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044" y="130597"/>
            <a:ext cx="9894246" cy="6527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180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lum bright="1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44" y="164153"/>
            <a:ext cx="9936191" cy="6556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285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9021850" cy="2971801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pl-PL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Historia szkoły </a:t>
            </a:r>
            <a:br>
              <a:rPr lang="pl-PL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obiektywie aparatu fotograficznego</a:t>
            </a:r>
            <a:endParaRPr lang="pl-PL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Podtytuł 3"/>
          <p:cNvSpPr>
            <a:spLocks noGrp="1"/>
          </p:cNvSpPr>
          <p:nvPr>
            <p:ph type="subTitle" idx="1"/>
          </p:nvPr>
        </p:nvSpPr>
        <p:spPr>
          <a:xfrm>
            <a:off x="3716323" y="5729680"/>
            <a:ext cx="8061820" cy="654341"/>
          </a:xfrm>
        </p:spPr>
        <p:txBody>
          <a:bodyPr>
            <a:normAutofit/>
          </a:bodyPr>
          <a:lstStyle/>
          <a:p>
            <a:pPr algn="r"/>
            <a:r>
              <a:rPr lang="pl-PL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Osiemdziesiąt lat w osiemdziesięciu zdjęciach. </a:t>
            </a:r>
            <a:endParaRPr lang="pl-PL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2"/>
          <a:srcRect l="65434" t="21493" r="11594" b="37257"/>
          <a:stretch/>
        </p:blipFill>
        <p:spPr>
          <a:xfrm>
            <a:off x="545284" y="3884102"/>
            <a:ext cx="2475043" cy="2499919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3"/>
          <a:srcRect l="65222" t="25947" r="9084" b="46484"/>
          <a:stretch/>
        </p:blipFill>
        <p:spPr>
          <a:xfrm>
            <a:off x="8070209" y="182458"/>
            <a:ext cx="2185684" cy="131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4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4000">
        <p14:flythrough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lum bright="24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88" y="95454"/>
            <a:ext cx="10072003" cy="6646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005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4000">
        <p14:warp dir="i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lum bright="4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88" y="88653"/>
            <a:ext cx="10770294" cy="6630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930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4000">
        <p14:warp dir="i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Untitled-34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662" y="216074"/>
            <a:ext cx="9122460" cy="6547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2212756"/>
      </p:ext>
    </p:extLst>
  </p:cSld>
  <p:clrMapOvr>
    <a:masterClrMapping/>
  </p:clrMapOvr>
  <p:transition spd="slow" advClick="0" advTm="4000">
    <p:comb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74" y="132185"/>
            <a:ext cx="10547000" cy="6639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2785115"/>
      </p:ext>
    </p:extLst>
  </p:cSld>
  <p:clrMapOvr>
    <a:masterClrMapping/>
  </p:clrMapOvr>
  <p:transition spd="slow" advClick="0" advTm="4000">
    <p:comb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21" y="299964"/>
            <a:ext cx="9757227" cy="6285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8701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prism isInverted="1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lum bright="1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18" y="115407"/>
            <a:ext cx="10734170" cy="6579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753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prism isInverted="1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77" y="88653"/>
            <a:ext cx="10405974" cy="6669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294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4000">
        <p14:doors dir="vert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lum bright="3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16" y="246456"/>
            <a:ext cx="9307017" cy="6419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9908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4000">
        <p14:doors dir="vert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998" y="130597"/>
            <a:ext cx="4506927" cy="6605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355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14:prism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361" y="481728"/>
            <a:ext cx="11030077" cy="606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92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14:prism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79" y="75501"/>
            <a:ext cx="10296624" cy="6711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632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4000">
        <p14:flythrough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lum bright="18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58" y="174130"/>
            <a:ext cx="9827134" cy="6561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06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gallery dir="l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763" y="242570"/>
            <a:ext cx="9892658" cy="6359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91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gallery dir="l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lum bright="6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058" y="464568"/>
            <a:ext cx="7378986" cy="5667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236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flip dir="r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59" y="152589"/>
            <a:ext cx="9919413" cy="6548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335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flip dir="r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528" y="235746"/>
            <a:ext cx="10088503" cy="6332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132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switch dir="r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0" t="51131" r="16038" b="16453"/>
          <a:stretch/>
        </p:blipFill>
        <p:spPr>
          <a:xfrm>
            <a:off x="721453" y="192946"/>
            <a:ext cx="9585611" cy="6350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82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shred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115" y="154986"/>
            <a:ext cx="9548754" cy="6522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30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shred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691" y="210501"/>
            <a:ext cx="10099325" cy="6489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01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vortex dir="r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4238" y="138986"/>
            <a:ext cx="4109017" cy="6497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189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vortex dir="r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2666" y="142612"/>
            <a:ext cx="7600607" cy="6603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55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4000">
        <p14:glitter pattern="hexago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28" y="95453"/>
            <a:ext cx="9516741" cy="6671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708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4000">
        <p14:flythrough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186" y="136147"/>
            <a:ext cx="8843603" cy="6563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85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4000">
        <p14:glitter pattern="hexago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665" y="112231"/>
            <a:ext cx="10015572" cy="6667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561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4000">
        <p14:honeycomb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7622" y="105234"/>
            <a:ext cx="4610743" cy="656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07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4000">
        <p14:honeycomb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265" y="281745"/>
            <a:ext cx="11016593" cy="6345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64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4000">
        <p14:ripple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394" y="204319"/>
            <a:ext cx="9223673" cy="6539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08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4000">
        <p14:ripple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840" y="108843"/>
            <a:ext cx="8283327" cy="660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413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4000">
        <p14:ripple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859" y="119156"/>
            <a:ext cx="9318430" cy="653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60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4000">
        <p14:ripple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8" t="10886" r="14654" b="54619"/>
          <a:stretch/>
        </p:blipFill>
        <p:spPr>
          <a:xfrm>
            <a:off x="788564" y="310392"/>
            <a:ext cx="9429227" cy="634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761855"/>
      </p:ext>
    </p:extLst>
  </p:cSld>
  <p:clrMapOvr>
    <a:masterClrMapping/>
  </p:clrMapOvr>
  <p:transition spd="slow" advClick="0" advTm="4000">
    <p:wheel spokes="1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669" y="744277"/>
            <a:ext cx="11081564" cy="566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781290"/>
      </p:ext>
    </p:extLst>
  </p:cSld>
  <p:clrMapOvr>
    <a:masterClrMapping/>
  </p:clrMapOvr>
  <p:transition spd="slow" advClick="0" advTm="4000">
    <p:wheel spokes="1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680" y="346786"/>
            <a:ext cx="10310402" cy="6230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412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4" t="14312" r="4649" b="9358"/>
          <a:stretch/>
        </p:blipFill>
        <p:spPr>
          <a:xfrm>
            <a:off x="947956" y="176169"/>
            <a:ext cx="9857064" cy="646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607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switch dir="r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74" y="484928"/>
            <a:ext cx="11553189" cy="5706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6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6" t="6606" r="19843" b="61835"/>
          <a:stretch/>
        </p:blipFill>
        <p:spPr>
          <a:xfrm>
            <a:off x="1015067" y="192947"/>
            <a:ext cx="9135611" cy="638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70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4000">
        <p:checker/>
      </p:transition>
    </mc:Choice>
    <mc:Fallback xmlns="">
      <p:transition spd="slow" advClick="0" advTm="4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49" t="67767" r="10676"/>
          <a:stretch/>
        </p:blipFill>
        <p:spPr>
          <a:xfrm>
            <a:off x="595619" y="100667"/>
            <a:ext cx="9023944" cy="640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22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4000">
        <p:checker/>
      </p:transition>
    </mc:Choice>
    <mc:Fallback xmlns="">
      <p:transition spd="slow" advClick="0" advTm="4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08" y="1181597"/>
            <a:ext cx="11320721" cy="4531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17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:dissolve/>
      </p:transition>
    </mc:Choice>
    <mc:Fallback xmlns="">
      <p:transition spd="slow" advClick="0" advTm="4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006" y="176595"/>
            <a:ext cx="9608565" cy="6576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256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:dissolve/>
      </p:transition>
    </mc:Choice>
    <mc:Fallback xmlns="">
      <p:transition spd="slow" advClick="0" advTm="4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952" y="93133"/>
            <a:ext cx="9409503" cy="659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88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:dissolve/>
      </p:transition>
    </mc:Choice>
    <mc:Fallback xmlns="">
      <p:transition spd="slow" advClick="0" advTm="4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" t="978" r="1680" b="51316"/>
          <a:stretch/>
        </p:blipFill>
        <p:spPr>
          <a:xfrm>
            <a:off x="751789" y="92278"/>
            <a:ext cx="9658947" cy="668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0815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4000">
        <p15:prstTrans prst="origami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24" t="1223" r="15865" b="67095"/>
          <a:stretch/>
        </p:blipFill>
        <p:spPr>
          <a:xfrm>
            <a:off x="780176" y="218114"/>
            <a:ext cx="8959442" cy="634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937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4000">
        <p15:prstTrans prst="origami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10" t="67156" r="12925" b="1162"/>
          <a:stretch/>
        </p:blipFill>
        <p:spPr>
          <a:xfrm>
            <a:off x="1057013" y="285226"/>
            <a:ext cx="8642017" cy="6149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4346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77" r="4695" b="6300"/>
          <a:stretch/>
        </p:blipFill>
        <p:spPr>
          <a:xfrm rot="16200000">
            <a:off x="2103796" y="-1468377"/>
            <a:ext cx="6478910" cy="981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1549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7" r="8410" b="21835"/>
          <a:stretch/>
        </p:blipFill>
        <p:spPr>
          <a:xfrm>
            <a:off x="1166070" y="109057"/>
            <a:ext cx="8657438" cy="654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49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prism isContent="1" isInverted="1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53" b="23792"/>
          <a:stretch/>
        </p:blipFill>
        <p:spPr>
          <a:xfrm>
            <a:off x="332339" y="226500"/>
            <a:ext cx="8769716" cy="6492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8996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4" t="47340" r="2545" b="8624"/>
          <a:stretch/>
        </p:blipFill>
        <p:spPr>
          <a:xfrm>
            <a:off x="973123" y="167779"/>
            <a:ext cx="9034942" cy="6377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6263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1" t="54189" r="6005" b="2876"/>
          <a:stretch/>
        </p:blipFill>
        <p:spPr>
          <a:xfrm>
            <a:off x="906011" y="293614"/>
            <a:ext cx="8909107" cy="6368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3676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6" t="53579" r="9465" b="4097"/>
          <a:stretch/>
        </p:blipFill>
        <p:spPr>
          <a:xfrm>
            <a:off x="964733" y="167780"/>
            <a:ext cx="9144000" cy="655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5718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0" t="51254" r="5485" b="2752"/>
          <a:stretch/>
        </p:blipFill>
        <p:spPr>
          <a:xfrm>
            <a:off x="1132514" y="109056"/>
            <a:ext cx="8925886" cy="660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291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542" y="191478"/>
            <a:ext cx="9810087" cy="6495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2488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642" y="251669"/>
            <a:ext cx="8495251" cy="637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219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99" y="302003"/>
            <a:ext cx="8478473" cy="635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411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crush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723" y="266350"/>
            <a:ext cx="8475677" cy="6356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535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crush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092" y="763397"/>
            <a:ext cx="7102679" cy="532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017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fracture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6" t="16391" r="6941" b="9113"/>
          <a:stretch/>
        </p:blipFill>
        <p:spPr>
          <a:xfrm>
            <a:off x="805343" y="176168"/>
            <a:ext cx="10041622" cy="641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96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prism isContent="1" isInverted="1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29" y="161512"/>
            <a:ext cx="11370386" cy="6390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8795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fracture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258" y="335559"/>
            <a:ext cx="8260360" cy="619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5019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restige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045" y="112551"/>
            <a:ext cx="8798188" cy="659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4157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restige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99" y="335560"/>
            <a:ext cx="8184859" cy="613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1911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wind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797" y="130029"/>
            <a:ext cx="8746921" cy="6560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509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wind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7" r="16013"/>
          <a:stretch/>
        </p:blipFill>
        <p:spPr>
          <a:xfrm>
            <a:off x="1686187" y="243280"/>
            <a:ext cx="7835317" cy="646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5277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4000">
        <p15:prstTrans prst="curtains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222" y="123736"/>
            <a:ext cx="8844793" cy="6633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0741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4000">
        <p15:prstTrans prst="curtains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1" t="26358" r="31027" b="20596"/>
          <a:stretch/>
        </p:blipFill>
        <p:spPr>
          <a:xfrm>
            <a:off x="746620" y="721452"/>
            <a:ext cx="9910449" cy="5209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9311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drape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280" y="400574"/>
            <a:ext cx="8341453" cy="6256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0957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drape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69" y="192947"/>
            <a:ext cx="10916279" cy="641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019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fallOver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0" t="3303" r="6351" b="52171"/>
          <a:stretch/>
        </p:blipFill>
        <p:spPr>
          <a:xfrm>
            <a:off x="1327926" y="151001"/>
            <a:ext cx="8856309" cy="640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14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14:window dir="vert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0" r="9918"/>
          <a:stretch/>
        </p:blipFill>
        <p:spPr>
          <a:xfrm rot="16200000">
            <a:off x="2844499" y="-2039855"/>
            <a:ext cx="6233020" cy="1110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5988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fallOver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5" t="1968" r="18726" b="5065"/>
          <a:stretch/>
        </p:blipFill>
        <p:spPr>
          <a:xfrm rot="16200000">
            <a:off x="3010505" y="-1945103"/>
            <a:ext cx="6216243" cy="1101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0456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fallOver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r="11223"/>
          <a:stretch/>
        </p:blipFill>
        <p:spPr>
          <a:xfrm rot="16200000">
            <a:off x="3012631" y="-1637540"/>
            <a:ext cx="5964575" cy="1009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2764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fallOver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635692" y="3900882"/>
            <a:ext cx="4773336" cy="2340527"/>
          </a:xfrm>
        </p:spPr>
        <p:txBody>
          <a:bodyPr>
            <a:normAutofit fontScale="77500" lnSpcReduction="20000"/>
          </a:bodyPr>
          <a:lstStyle/>
          <a:p>
            <a:r>
              <a:rPr lang="pl-PL" sz="7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Dziękuję!</a:t>
            </a:r>
          </a:p>
          <a:p>
            <a:endParaRPr lang="pl-PL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l-PL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Barbara Robińska </a:t>
            </a:r>
            <a:r>
              <a:rPr lang="pl-PL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l-PL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063" y="1454150"/>
            <a:ext cx="3771900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02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4000">
        <p14:flash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1" t="52478" r="6179" b="2874"/>
          <a:stretch/>
        </p:blipFill>
        <p:spPr>
          <a:xfrm>
            <a:off x="802590" y="117446"/>
            <a:ext cx="9138364" cy="6578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25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14:window dir="vert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ycinek">
  <a:themeElements>
    <a:clrScheme name="Wycinek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Wycinek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ycinek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248</TotalTime>
  <Words>28</Words>
  <Application>Microsoft Office PowerPoint</Application>
  <PresentationFormat>Panoramiczny</PresentationFormat>
  <Paragraphs>9</Paragraphs>
  <Slides>83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83</vt:i4>
      </vt:variant>
    </vt:vector>
  </HeadingPairs>
  <TitlesOfParts>
    <vt:vector size="87" baseType="lpstr">
      <vt:lpstr>Century Gothic</vt:lpstr>
      <vt:lpstr>Times New Roman</vt:lpstr>
      <vt:lpstr>Wingdings 3</vt:lpstr>
      <vt:lpstr>Wycinek</vt:lpstr>
      <vt:lpstr>80 – lecie szkoły podstawowej im. Bolesława chrobrego            w Żmigrodzie </vt:lpstr>
      <vt:lpstr>Historia szkoły  w obiektywie aparatu fotograficznego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admin</dc:creator>
  <cp:lastModifiedBy>admin</cp:lastModifiedBy>
  <cp:revision>29</cp:revision>
  <dcterms:created xsi:type="dcterms:W3CDTF">2025-08-29T08:34:03Z</dcterms:created>
  <dcterms:modified xsi:type="dcterms:W3CDTF">2025-09-15T15:30:41Z</dcterms:modified>
</cp:coreProperties>
</file>