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48D56-0F94-4B63-B5A2-DE4AFFC781FF}" v="90" dt="2020-12-18T09:10:32.552"/>
    <p1510:client id="{3C9ADB90-D3A9-4450-8F4B-AD02487F4EE1}" v="7" dt="2020-12-18T08:00:26.044"/>
    <p1510:client id="{8C97DDA5-E682-4EBE-A062-7BEE60B8EDB1}" v="93" dt="2020-12-18T08:26:18.937"/>
    <p1510:client id="{9CBDF2CA-EEEE-4D43-9BE4-80AB5BF67BD7}" v="42" dt="2020-12-18T08:04:29.127"/>
    <p1510:client id="{DCD336B2-A234-4133-BEDC-BA6A7A902698}" v="89" dt="2020-12-17T09:38:25.327"/>
    <p1510:client id="{FF6DF7D3-EE3E-4A82-80CE-B814EF139417}" v="152" dt="2020-12-18T08:52:55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8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4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2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516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37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35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880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16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48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7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67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81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6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8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5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0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9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614B53-D324-413B-B9F9-AF37199F3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Christmas in</a:t>
            </a:r>
            <a:br>
              <a:rPr lang="pl-PL" dirty="0"/>
            </a:br>
            <a:r>
              <a:rPr lang="pl-PL" dirty="0"/>
              <a:t>Poland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BFD6BC3-E34A-4304-8E79-55A697001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815748"/>
            <a:ext cx="6815669" cy="1320802"/>
          </a:xfrm>
        </p:spPr>
        <p:txBody>
          <a:bodyPr/>
          <a:lstStyle/>
          <a:p>
            <a:r>
              <a:rPr lang="pl-PL" dirty="0"/>
              <a:t> Kinga Wiśniewska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139366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zewnętrzne, śnieg, osoby, noc&#10;&#10;Opis wygenerowany automatycznie">
            <a:extLst>
              <a:ext uri="{FF2B5EF4-FFF2-40B4-BE49-F238E27FC236}">
                <a16:creationId xmlns:a16="http://schemas.microsoft.com/office/drawing/2014/main" id="{C400FE2A-C616-47CD-954E-88F2E7DA9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76" y="606974"/>
            <a:ext cx="10995800" cy="564405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812EECC-2D82-4307-AA16-EC671ACDB99E}"/>
              </a:ext>
            </a:extLst>
          </p:cNvPr>
          <p:cNvSpPr txBox="1"/>
          <p:nvPr/>
        </p:nvSpPr>
        <p:spPr>
          <a:xfrm>
            <a:off x="1158816" y="698739"/>
            <a:ext cx="764587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always 12 meals on the Christmas Eve table in Poland. The week before, all families decorate the Christmas tree, buy presents and get ready for the new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69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C1F64EE-E121-46FC-BE4B-A92E724A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" dirty="0">
                <a:latin typeface="Comic Sans MS"/>
              </a:rPr>
              <a:t>The most popular Christmas Eve food in Poland are:</a:t>
            </a:r>
            <a:endParaRPr lang="pl-PL" dirty="0">
              <a:latin typeface="Comic Sans MS"/>
            </a:endParaRPr>
          </a:p>
          <a:p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73CA05C-636D-4731-99C0-F4C90A4550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omic Sans MS"/>
                <a:ea typeface="+mn-lt"/>
                <a:cs typeface="+mn-lt"/>
              </a:rPr>
              <a:t>Borsch with ravioli</a:t>
            </a:r>
            <a:endParaRPr lang="pl-PL" dirty="0">
              <a:latin typeface="Garamond" panose="02020404030301010803"/>
            </a:endParaRPr>
          </a:p>
        </p:txBody>
      </p:sp>
      <p:pic>
        <p:nvPicPr>
          <p:cNvPr id="7" name="Obraz 7" descr="Obraz zawierający żywność, talerz, miska, małe&#10;&#10;Opis wygenerowany automatycznie">
            <a:extLst>
              <a:ext uri="{FF2B5EF4-FFF2-40B4-BE49-F238E27FC236}">
                <a16:creationId xmlns:a16="http://schemas.microsoft.com/office/drawing/2014/main" id="{EDE4DDC0-8975-44E7-913F-CDB420EAF1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11008" y="3095319"/>
            <a:ext cx="3697258" cy="2484989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F82A3B2-63BB-499E-9AE0-0E8CF149AACC}"/>
              </a:ext>
            </a:extLst>
          </p:cNvPr>
          <p:cNvSpPr txBox="1"/>
          <p:nvPr/>
        </p:nvSpPr>
        <p:spPr>
          <a:xfrm>
            <a:off x="6967268" y="1949570"/>
            <a:ext cx="3030746" cy="12147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  <a:p>
            <a:r>
              <a:rPr lang="en-US" dirty="0">
                <a:latin typeface="Comic Sans MS"/>
              </a:rPr>
              <a:t>Pasta with poppy seeds and dried fruits</a:t>
            </a:r>
          </a:p>
        </p:txBody>
      </p:sp>
      <p:pic>
        <p:nvPicPr>
          <p:cNvPr id="9" name="Obraz 9" descr="Obraz zawierający żywność, stół, talerz, kubek&#10;&#10;Opis wygenerowany automatycznie">
            <a:extLst>
              <a:ext uri="{FF2B5EF4-FFF2-40B4-BE49-F238E27FC236}">
                <a16:creationId xmlns:a16="http://schemas.microsoft.com/office/drawing/2014/main" id="{45F66EED-34D5-406E-93FF-B9F4F4920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608" y="3233448"/>
            <a:ext cx="1923690" cy="23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341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316C26-1653-4534-8B07-F86B3C70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latin typeface="Comic Sans MS"/>
              </a:rPr>
              <a:t>Sharing the wafer</a:t>
            </a:r>
            <a:endParaRPr lang="pl-PL" dirty="0">
              <a:latin typeface="Comic Sans MS"/>
            </a:endParaRPr>
          </a:p>
        </p:txBody>
      </p:sp>
      <p:pic>
        <p:nvPicPr>
          <p:cNvPr id="5" name="Obraz 5" descr="Obraz zawierający żywność&#10;&#10;Opis wygenerowany automatycznie">
            <a:extLst>
              <a:ext uri="{FF2B5EF4-FFF2-40B4-BE49-F238E27FC236}">
                <a16:creationId xmlns:a16="http://schemas.microsoft.com/office/drawing/2014/main" id="{64A08E9C-2C60-411F-9138-000273E6F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4320" y="2557463"/>
            <a:ext cx="6563360" cy="3317875"/>
          </a:xfrm>
        </p:spPr>
      </p:pic>
    </p:spTree>
    <p:extLst>
      <p:ext uri="{BB962C8B-B14F-4D97-AF65-F5344CB8AC3E}">
        <p14:creationId xmlns:p14="http://schemas.microsoft.com/office/powerpoint/2010/main" val="4376463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B880A7-2540-4E56-9FB9-A6FC8A3D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660" y="1431665"/>
            <a:ext cx="4811133" cy="1328469"/>
          </a:xfrm>
        </p:spPr>
        <p:txBody>
          <a:bodyPr>
            <a:normAutofit/>
          </a:bodyPr>
          <a:lstStyle/>
          <a:p>
            <a:pPr algn="l"/>
            <a:r>
              <a:rPr lang="en" sz="3600" b="1" dirty="0">
                <a:latin typeface="Comic Sans MS"/>
              </a:rPr>
              <a:t>What is it about?</a:t>
            </a:r>
            <a:endParaRPr lang="pl-PL" sz="3600" b="1">
              <a:latin typeface="Comic Sans MS"/>
            </a:endParaRPr>
          </a:p>
          <a:p>
            <a:endParaRPr lang="pl-PL" b="1" dirty="0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B549FEE2-1940-4117-BF1A-A56C20182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1611" y="1426773"/>
            <a:ext cx="5371201" cy="403320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A74012D-A294-4618-981C-A96B0520C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" sz="2400" dirty="0">
                <a:latin typeface="Comic Sans MS"/>
              </a:rPr>
              <a:t>in Poland, sharing the wafer is very important.
When sharing the wafer, we express our best wishes.</a:t>
            </a:r>
            <a:endParaRPr lang="pl-PL" sz="24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841619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46EEA5-947C-4645-AD7C-CFB47355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4116" y="2171380"/>
            <a:ext cx="6241816" cy="13716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640A43F-CDA1-4A1C-8B7E-F81C24B85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4758" y="2177130"/>
            <a:ext cx="6500607" cy="2173856"/>
          </a:xfrm>
        </p:spPr>
        <p:txBody>
          <a:bodyPr/>
          <a:lstStyle/>
          <a:p>
            <a:pPr algn="l"/>
            <a:r>
              <a:rPr lang="en" sz="2400" b="1" dirty="0">
                <a:latin typeface="Comic Sans MS"/>
              </a:rPr>
              <a:t>Christmas Eve is the most beautiful holiday in this country. On this amazing evening, everyone is together, everyone is in harmony.</a:t>
            </a:r>
            <a:endParaRPr lang="pl-PL" dirty="0">
              <a:latin typeface="Garamond" panose="02020404030301010803"/>
            </a:endParaRPr>
          </a:p>
          <a:p>
            <a:endParaRPr lang="pl-PL" dirty="0"/>
          </a:p>
        </p:txBody>
      </p:sp>
      <p:pic>
        <p:nvPicPr>
          <p:cNvPr id="3" name="Obraz 4" descr="Obraz zawierający jasne, oświetlony, noc, siedzi&#10;&#10;Opis wygenerowany automatycznie">
            <a:extLst>
              <a:ext uri="{FF2B5EF4-FFF2-40B4-BE49-F238E27FC236}">
                <a16:creationId xmlns:a16="http://schemas.microsoft.com/office/drawing/2014/main" id="{16729D93-FD47-498A-9C88-36EBD88C9A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6338" b="6338"/>
          <a:stretch/>
        </p:blipFill>
        <p:spPr>
          <a:xfrm>
            <a:off x="8208177" y="691911"/>
            <a:ext cx="3066691" cy="5474179"/>
          </a:xfrm>
        </p:spPr>
      </p:pic>
    </p:spTree>
    <p:extLst>
      <p:ext uri="{BB962C8B-B14F-4D97-AF65-F5344CB8AC3E}">
        <p14:creationId xmlns:p14="http://schemas.microsoft.com/office/powerpoint/2010/main" val="34250960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DFDBD-730F-4695-92E1-9980B773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704" y="1125906"/>
            <a:ext cx="9601196" cy="1303867"/>
          </a:xfrm>
        </p:spPr>
        <p:txBody>
          <a:bodyPr/>
          <a:lstStyle/>
          <a:p>
            <a:pPr algn="l"/>
            <a:r>
              <a:rPr lang="en" b="1" dirty="0">
                <a:latin typeface="Comic Sans MS"/>
              </a:rPr>
              <a:t>What's first ...?</a:t>
            </a:r>
            <a:endParaRPr lang="pl-PL" b="1" dirty="0">
              <a:latin typeface="Comic Sans MS"/>
            </a:endParaRP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5C508A8-DE9E-43B2-A934-D7442F6778F5}"/>
              </a:ext>
            </a:extLst>
          </p:cNvPr>
          <p:cNvSpPr txBox="1"/>
          <p:nvPr/>
        </p:nvSpPr>
        <p:spPr>
          <a:xfrm>
            <a:off x="2165230" y="3013494"/>
            <a:ext cx="83935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mic Sans MS"/>
              </a:rPr>
              <a:t>First, all the household members share the wafer, then they sit down at the table and sing Christmas carols. They start to eat a bit of each of the 12 dishes and finally the kids open gifts from Santa Claus :)</a:t>
            </a:r>
          </a:p>
        </p:txBody>
      </p:sp>
    </p:spTree>
    <p:extLst>
      <p:ext uri="{BB962C8B-B14F-4D97-AF65-F5344CB8AC3E}">
        <p14:creationId xmlns:p14="http://schemas.microsoft.com/office/powerpoint/2010/main" val="112213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jasne, siedzi, kolorowy, ruch uliczny&#10;&#10;Opis wygenerowany automatycznie">
            <a:extLst>
              <a:ext uri="{FF2B5EF4-FFF2-40B4-BE49-F238E27FC236}">
                <a16:creationId xmlns:a16="http://schemas.microsoft.com/office/drawing/2014/main" id="{EBA9F4E8-EA13-4D8A-B281-C30656680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77" y="687777"/>
            <a:ext cx="10449463" cy="548244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0AF6258-8BA0-4589-B23D-D16D6990B37F}"/>
              </a:ext>
            </a:extLst>
          </p:cNvPr>
          <p:cNvSpPr txBox="1"/>
          <p:nvPr/>
        </p:nvSpPr>
        <p:spPr>
          <a:xfrm>
            <a:off x="4666890" y="3890513"/>
            <a:ext cx="550365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 for your attention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">
                <a:solidFill>
                  <a:schemeClr val="bg1"/>
                </a:solidFill>
                <a:latin typeface="Consolas"/>
              </a:rPr>
              <a:t>  </a:t>
            </a:r>
            <a:endParaRPr lang="en-US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Organic</vt:lpstr>
      <vt:lpstr>Christmas in Poland</vt:lpstr>
      <vt:lpstr>Prezentacja programu PowerPoint</vt:lpstr>
      <vt:lpstr>The most popular Christmas Eve food in Poland are: </vt:lpstr>
      <vt:lpstr>Sharing the wafer</vt:lpstr>
      <vt:lpstr>What is it about? </vt:lpstr>
      <vt:lpstr>Prezentacja programu PowerPoint</vt:lpstr>
      <vt:lpstr>What's first ...?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188</cp:revision>
  <dcterms:created xsi:type="dcterms:W3CDTF">2020-12-17T09:13:58Z</dcterms:created>
  <dcterms:modified xsi:type="dcterms:W3CDTF">2020-12-18T09:11:26Z</dcterms:modified>
</cp:coreProperties>
</file>