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3">
        <a:schemeClr val="bg1"/>
      </p:bgRef>
    </p:bg>
    <p:spTree>
      <p:nvGrpSpPr>
        <p:cNvPr id="1" name=""/>
        <p:cNvGrpSpPr/>
        <p:nvPr/>
      </p:nvGrpSpPr>
      <p:grpSpPr>
        <a:xfrm>
          <a:off x="0" y="0"/>
          <a:ext cx="0" cy="0"/>
          <a:chOff x="0" y="0"/>
          <a:chExt cx="0" cy="0"/>
        </a:xfrm>
      </p:grpSpPr>
      <p:sp>
        <p:nvSpPr>
          <p:cNvPr id="12" name="Prostokąt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Prostokąt zaokrąglony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tytu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lIns="0" tIns="0" rIns="0" bIns="0">
            <a:noAutofit/>
          </a:bodyPr>
          <a:lstStyle>
            <a:lvl1pPr>
              <a:defRPr sz="1400">
                <a:solidFill>
                  <a:srgbClr val="FFFFFF"/>
                </a:solidFill>
              </a:defRPr>
            </a:lvl1pPr>
          </a:lstStyle>
          <a:p>
            <a:fld id="{135EDE3C-6F44-4792-974B-9B27AA0D96FA}" type="slidenum">
              <a:rPr lang="pl-PL" smtClean="0"/>
              <a:pPr/>
              <a:t>‹#›</a:t>
            </a:fld>
            <a:endParaRPr lang="pl-PL"/>
          </a:p>
        </p:txBody>
      </p:sp>
      <p:sp>
        <p:nvSpPr>
          <p:cNvPr id="7" name="Prostokąt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35EDE3C-6F44-4792-974B-9B27AA0D96F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1"/>
            <a:ext cx="201168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914400" y="274640"/>
            <a:ext cx="55626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35EDE3C-6F44-4792-974B-9B27AA0D96F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35EDE3C-6F44-4792-974B-9B27AA0D96FA}" type="slidenum">
              <a:rPr lang="pl-PL" smtClean="0"/>
              <a:pPr/>
              <a:t>‹#›</a:t>
            </a:fld>
            <a:endParaRPr lang="pl-PL"/>
          </a:p>
        </p:txBody>
      </p:sp>
      <p:sp>
        <p:nvSpPr>
          <p:cNvPr id="8" name="Symbol zastępczy zawartości 7"/>
          <p:cNvSpPr>
            <a:spLocks noGrp="1"/>
          </p:cNvSpPr>
          <p:nvPr>
            <p:ph sz="quarter" idx="1"/>
          </p:nvPr>
        </p:nvSpPr>
        <p:spPr>
          <a:xfrm>
            <a:off x="914400" y="1447800"/>
            <a:ext cx="777240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11" name="Prostokąt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Prostokąt zaokrąglony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5" name="Symbol zastępczy stopki 4"/>
          <p:cNvSpPr>
            <a:spLocks noGrp="1"/>
          </p:cNvSpPr>
          <p:nvPr>
            <p:ph type="ftr" sz="quarter" idx="11"/>
          </p:nvPr>
        </p:nvSpPr>
        <p:spPr>
          <a:xfrm>
            <a:off x="800100" y="6172200"/>
            <a:ext cx="4000500" cy="457200"/>
          </a:xfrm>
        </p:spPr>
        <p:txBody>
          <a:bodyPr/>
          <a:lstStyle/>
          <a:p>
            <a:endParaRPr lang="pl-PL"/>
          </a:p>
        </p:txBody>
      </p:sp>
      <p:sp>
        <p:nvSpPr>
          <p:cNvPr id="7" name="Prostokąt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146304" y="6208776"/>
            <a:ext cx="457200" cy="457200"/>
          </a:xfrm>
        </p:spPr>
        <p:txBody>
          <a:bodyPr/>
          <a:lstStyle/>
          <a:p>
            <a:fld id="{135EDE3C-6F44-4792-974B-9B27AA0D96FA}"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35EDE3C-6F44-4792-974B-9B27AA0D96FA}" type="slidenum">
              <a:rPr lang="pl-PL" smtClean="0"/>
              <a:pPr/>
              <a:t>‹#›</a:t>
            </a:fld>
            <a:endParaRPr lang="pl-PL"/>
          </a:p>
        </p:txBody>
      </p:sp>
      <p:sp>
        <p:nvSpPr>
          <p:cNvPr id="9" name="Symbol zastępczy zawartości 8"/>
          <p:cNvSpPr>
            <a:spLocks noGrp="1"/>
          </p:cNvSpPr>
          <p:nvPr>
            <p:ph sz="quarter" idx="1"/>
          </p:nvPr>
        </p:nvSpPr>
        <p:spPr>
          <a:xfrm>
            <a:off x="91440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93395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914400" y="273050"/>
            <a:ext cx="7772400" cy="1143000"/>
          </a:xfrm>
        </p:spPr>
        <p:txBody>
          <a:bodyPr anchor="b" anchorCtr="0"/>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135EDE3C-6F44-4792-974B-9B27AA0D96FA}" type="slidenum">
              <a:rPr lang="pl-PL" smtClean="0"/>
              <a:pPr/>
              <a:t>‹#›</a:t>
            </a:fld>
            <a:endParaRPr lang="pl-PL"/>
          </a:p>
        </p:txBody>
      </p:sp>
      <p:sp>
        <p:nvSpPr>
          <p:cNvPr id="11" name="Symbol zastępczy zawartości 10"/>
          <p:cNvSpPr>
            <a:spLocks noGrp="1"/>
          </p:cNvSpPr>
          <p:nvPr>
            <p:ph sz="half" idx="2"/>
          </p:nvPr>
        </p:nvSpPr>
        <p:spPr>
          <a:xfrm>
            <a:off x="9144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4"/>
          </p:nvPr>
        </p:nvSpPr>
        <p:spPr>
          <a:xfrm>
            <a:off x="49530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135EDE3C-6F44-4792-974B-9B27AA0D96F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135EDE3C-6F44-4792-974B-9B27AA0D96F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Prostokąt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Prostokąt zaokrąglony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914400" y="273050"/>
            <a:ext cx="7772400" cy="1143000"/>
          </a:xfrm>
        </p:spPr>
        <p:txBody>
          <a:bodyPr anchor="b" anchorCtr="0"/>
          <a:lstStyle>
            <a:lvl1pPr algn="l">
              <a:buNone/>
              <a:defRPr sz="4000" b="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35EDE3C-6F44-4792-974B-9B27AA0D96FA}" type="slidenum">
              <a:rPr lang="pl-PL" smtClean="0"/>
              <a:pPr/>
              <a:t>‹#›</a:t>
            </a:fld>
            <a:endParaRPr lang="pl-PL"/>
          </a:p>
        </p:txBody>
      </p:sp>
      <p:sp>
        <p:nvSpPr>
          <p:cNvPr id="11" name="Symbol zastępczy zawartości 10"/>
          <p:cNvSpPr>
            <a:spLocks noGrp="1"/>
          </p:cNvSpPr>
          <p:nvPr>
            <p:ph sz="quarter" idx="1"/>
          </p:nvPr>
        </p:nvSpPr>
        <p:spPr>
          <a:xfrm>
            <a:off x="2971800" y="1600200"/>
            <a:ext cx="5715000" cy="44958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4242B45D-7671-435E-B430-D06E4C11DE15}" type="datetimeFigureOut">
              <a:rPr lang="pl-PL" smtClean="0"/>
              <a:pPr/>
              <a:t>21.12.2020</a:t>
            </a:fld>
            <a:endParaRPr lang="pl-PL"/>
          </a:p>
        </p:txBody>
      </p:sp>
      <p:sp>
        <p:nvSpPr>
          <p:cNvPr id="6" name="Symbol zastępczy stopki 5"/>
          <p:cNvSpPr>
            <a:spLocks noGrp="1"/>
          </p:cNvSpPr>
          <p:nvPr>
            <p:ph type="ftr" sz="quarter" idx="11"/>
          </p:nvPr>
        </p:nvSpPr>
        <p:spPr>
          <a:xfrm>
            <a:off x="914400" y="6172200"/>
            <a:ext cx="3886200" cy="457200"/>
          </a:xfrm>
        </p:spPr>
        <p:txBody>
          <a:bodyPr/>
          <a:lstStyle/>
          <a:p>
            <a:endParaRPr lang="pl-PL"/>
          </a:p>
        </p:txBody>
      </p:sp>
      <p:sp>
        <p:nvSpPr>
          <p:cNvPr id="7" name="Symbol zastępczy numeru slajdu 6"/>
          <p:cNvSpPr>
            <a:spLocks noGrp="1"/>
          </p:cNvSpPr>
          <p:nvPr>
            <p:ph type="sldNum" sz="quarter" idx="12"/>
          </p:nvPr>
        </p:nvSpPr>
        <p:spPr>
          <a:xfrm>
            <a:off x="146304" y="6208776"/>
            <a:ext cx="457200" cy="457200"/>
          </a:xfrm>
        </p:spPr>
        <p:txBody>
          <a:bodyPr/>
          <a:lstStyle/>
          <a:p>
            <a:fld id="{135EDE3C-6F44-4792-974B-9B27AA0D96FA}" type="slidenum">
              <a:rPr lang="pl-PL" smtClean="0"/>
              <a:pPr/>
              <a:t>‹#›</a:t>
            </a:fld>
            <a:endParaRPr lang="pl-PL"/>
          </a:p>
        </p:txBody>
      </p:sp>
      <p:sp>
        <p:nvSpPr>
          <p:cNvPr id="11" name="Prostokąt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ymbol zastępczy obraz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l-PL" smtClean="0"/>
              <a:t>Kliknij ikonę, aby dodać obraz</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Prostokąt zaokrąglony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ymbol zastępczy tytuł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242B45D-7671-435E-B430-D06E4C11DE15}" type="datetimeFigureOut">
              <a:rPr lang="pl-PL" smtClean="0"/>
              <a:pPr/>
              <a:t>21.12.2020</a:t>
            </a:fld>
            <a:endParaRPr lang="pl-PL"/>
          </a:p>
        </p:txBody>
      </p:sp>
      <p:sp>
        <p:nvSpPr>
          <p:cNvPr id="3" name="Symbol zastępczy stopki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35EDE3C-6F44-4792-974B-9B27AA0D96FA}"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sz="2000" dirty="0" smtClean="0"/>
              <a:t>Nikola Kałużna, Zuzia </a:t>
            </a:r>
            <a:r>
              <a:rPr lang="pl-PL" sz="2000" dirty="0" err="1" smtClean="0"/>
              <a:t>Gramala</a:t>
            </a:r>
            <a:r>
              <a:rPr lang="pl-PL" sz="2000" dirty="0" smtClean="0"/>
              <a:t> , Dawid Pływaczyk, Michał Pływaczyk</a:t>
            </a:r>
          </a:p>
        </p:txBody>
      </p:sp>
      <p:sp>
        <p:nvSpPr>
          <p:cNvPr id="2" name="Tytuł 1"/>
          <p:cNvSpPr>
            <a:spLocks noGrp="1"/>
          </p:cNvSpPr>
          <p:nvPr>
            <p:ph type="ctrTitle"/>
          </p:nvPr>
        </p:nvSpPr>
        <p:spPr/>
        <p:txBody>
          <a:bodyPr/>
          <a:lstStyle/>
          <a:p>
            <a:r>
              <a:rPr lang="pl-PL" dirty="0" err="1" smtClean="0"/>
              <a:t>Christmas</a:t>
            </a:r>
            <a:r>
              <a:rPr lang="pl-PL" dirty="0" smtClean="0"/>
              <a:t> </a:t>
            </a:r>
            <a:r>
              <a:rPr lang="pl-PL" dirty="0" err="1" smtClean="0"/>
              <a:t>in</a:t>
            </a:r>
            <a:r>
              <a:rPr lang="pl-PL" dirty="0" smtClean="0"/>
              <a:t> </a:t>
            </a:r>
            <a:r>
              <a:rPr lang="pl-PL" dirty="0" err="1" smtClean="0"/>
              <a:t>the</a:t>
            </a:r>
            <a:r>
              <a:rPr lang="pl-PL" dirty="0" smtClean="0"/>
              <a:t> </a:t>
            </a:r>
            <a:r>
              <a:rPr lang="pl-PL" dirty="0" err="1" smtClean="0"/>
              <a:t>world</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14414" y="500042"/>
            <a:ext cx="7772400" cy="1143000"/>
          </a:xfrm>
        </p:spPr>
        <p:txBody>
          <a:bodyPr>
            <a:noAutofit/>
          </a:bodyPr>
          <a:lstStyle/>
          <a:p>
            <a:r>
              <a:rPr lang="pl-PL" sz="4400" dirty="0" err="1" smtClean="0"/>
              <a:t>Christmas</a:t>
            </a:r>
            <a:r>
              <a:rPr lang="pl-PL" sz="4400" dirty="0" smtClean="0"/>
              <a:t> </a:t>
            </a:r>
            <a:r>
              <a:rPr lang="pl-PL" sz="4400" dirty="0" err="1" smtClean="0"/>
              <a:t>in</a:t>
            </a:r>
            <a:r>
              <a:rPr lang="pl-PL" sz="4400" dirty="0" smtClean="0"/>
              <a:t> Great </a:t>
            </a:r>
            <a:r>
              <a:rPr lang="pl-PL" sz="4400" dirty="0" err="1" smtClean="0"/>
              <a:t>Britain</a:t>
            </a:r>
            <a:r>
              <a:rPr lang="pl-PL" sz="4400" dirty="0" smtClean="0"/>
              <a:t/>
            </a:r>
            <a:br>
              <a:rPr lang="pl-PL" sz="4400" dirty="0" smtClean="0"/>
            </a:br>
            <a:endParaRPr lang="pl-PL" sz="4400" dirty="0"/>
          </a:p>
        </p:txBody>
      </p:sp>
      <p:sp>
        <p:nvSpPr>
          <p:cNvPr id="3" name="Symbol zastępczy tekstu 2"/>
          <p:cNvSpPr>
            <a:spLocks noGrp="1"/>
          </p:cNvSpPr>
          <p:nvPr>
            <p:ph type="body" idx="2"/>
          </p:nvPr>
        </p:nvSpPr>
        <p:spPr/>
        <p:txBody>
          <a:bodyPr>
            <a:normAutofit/>
          </a:bodyPr>
          <a:lstStyle/>
          <a:p>
            <a:r>
              <a:rPr lang="pl-PL" sz="2000" dirty="0" smtClean="0"/>
              <a:t>On </a:t>
            </a:r>
            <a:r>
              <a:rPr lang="pl-PL" sz="2000" dirty="0" err="1" smtClean="0"/>
              <a:t>December</a:t>
            </a:r>
            <a:r>
              <a:rPr lang="pl-PL" sz="2000" dirty="0" smtClean="0"/>
              <a:t> 25, </a:t>
            </a:r>
            <a:r>
              <a:rPr lang="pl-PL" sz="2000" dirty="0" err="1" smtClean="0"/>
              <a:t>Christmas</a:t>
            </a:r>
            <a:r>
              <a:rPr lang="pl-PL" sz="2000" dirty="0" smtClean="0"/>
              <a:t> Day </a:t>
            </a:r>
            <a:r>
              <a:rPr lang="pl-PL" sz="2000" dirty="0" err="1" smtClean="0"/>
              <a:t>is</a:t>
            </a:r>
            <a:r>
              <a:rPr lang="pl-PL" sz="2000" dirty="0" smtClean="0"/>
              <a:t> a </a:t>
            </a:r>
            <a:r>
              <a:rPr lang="pl-PL" sz="2000" dirty="0" err="1" smtClean="0"/>
              <a:t>day</a:t>
            </a:r>
            <a:r>
              <a:rPr lang="pl-PL" sz="2000" dirty="0" smtClean="0"/>
              <a:t> </a:t>
            </a:r>
            <a:r>
              <a:rPr lang="pl-PL" sz="2000" dirty="0" err="1" smtClean="0"/>
              <a:t>off</a:t>
            </a:r>
            <a:r>
              <a:rPr lang="pl-PL" sz="2000" dirty="0" smtClean="0"/>
              <a:t> for </a:t>
            </a:r>
            <a:r>
              <a:rPr lang="pl-PL" sz="2000" dirty="0" err="1" smtClean="0"/>
              <a:t>everyone</a:t>
            </a:r>
            <a:r>
              <a:rPr lang="pl-PL" sz="2000" dirty="0" smtClean="0"/>
              <a:t> </a:t>
            </a:r>
            <a:r>
              <a:rPr lang="pl-PL" sz="2000" dirty="0" err="1" smtClean="0"/>
              <a:t>in</a:t>
            </a:r>
            <a:r>
              <a:rPr lang="pl-PL" sz="2000" dirty="0" smtClean="0"/>
              <a:t> Great </a:t>
            </a:r>
            <a:r>
              <a:rPr lang="pl-PL" sz="2000" dirty="0" err="1" smtClean="0"/>
              <a:t>Britain</a:t>
            </a:r>
            <a:r>
              <a:rPr lang="pl-PL" sz="2000" dirty="0" smtClean="0"/>
              <a:t>. </a:t>
            </a:r>
            <a:r>
              <a:rPr lang="pl-PL" sz="2000" dirty="0" err="1" smtClean="0"/>
              <a:t>Christmas</a:t>
            </a:r>
            <a:r>
              <a:rPr lang="pl-PL" sz="2000" dirty="0" smtClean="0"/>
              <a:t> </a:t>
            </a:r>
            <a:r>
              <a:rPr lang="pl-PL" sz="2000" dirty="0" err="1" smtClean="0"/>
              <a:t>celebrations</a:t>
            </a:r>
            <a:r>
              <a:rPr lang="pl-PL" sz="2000" dirty="0" smtClean="0"/>
              <a:t> </a:t>
            </a:r>
            <a:r>
              <a:rPr lang="pl-PL" sz="2000" dirty="0" err="1" smtClean="0"/>
              <a:t>begin</a:t>
            </a:r>
            <a:r>
              <a:rPr lang="pl-PL" sz="2000" dirty="0" smtClean="0"/>
              <a:t> </a:t>
            </a:r>
            <a:r>
              <a:rPr lang="pl-PL" sz="2000" dirty="0" err="1" smtClean="0"/>
              <a:t>right</a:t>
            </a:r>
            <a:r>
              <a:rPr lang="pl-PL" sz="2000" dirty="0" smtClean="0"/>
              <a:t> </a:t>
            </a:r>
            <a:r>
              <a:rPr lang="pl-PL" sz="2000" dirty="0" err="1" smtClean="0"/>
              <a:t>after</a:t>
            </a:r>
            <a:r>
              <a:rPr lang="pl-PL" sz="2000" dirty="0" smtClean="0"/>
              <a:t> </a:t>
            </a:r>
            <a:r>
              <a:rPr lang="pl-PL" sz="2000" dirty="0" err="1" smtClean="0"/>
              <a:t>waking</a:t>
            </a:r>
            <a:r>
              <a:rPr lang="pl-PL" sz="2000" dirty="0" smtClean="0"/>
              <a:t> </a:t>
            </a:r>
            <a:r>
              <a:rPr lang="pl-PL" sz="2000" dirty="0" err="1" smtClean="0"/>
              <a:t>up</a:t>
            </a:r>
            <a:r>
              <a:rPr lang="pl-PL" sz="2000" dirty="0" smtClean="0"/>
              <a:t> - </a:t>
            </a:r>
            <a:r>
              <a:rPr lang="pl-PL" sz="2000" dirty="0" err="1" smtClean="0"/>
              <a:t>usually</a:t>
            </a:r>
            <a:r>
              <a:rPr lang="pl-PL" sz="2000" dirty="0" smtClean="0"/>
              <a:t> </a:t>
            </a:r>
            <a:r>
              <a:rPr lang="pl-PL" sz="2000" dirty="0" err="1" smtClean="0"/>
              <a:t>children</a:t>
            </a:r>
            <a:r>
              <a:rPr lang="pl-PL" sz="2000" dirty="0" smtClean="0"/>
              <a:t> </a:t>
            </a:r>
            <a:r>
              <a:rPr lang="pl-PL" sz="2000" dirty="0" err="1" smtClean="0"/>
              <a:t>are</a:t>
            </a:r>
            <a:r>
              <a:rPr lang="pl-PL" sz="2000" dirty="0" smtClean="0"/>
              <a:t> </a:t>
            </a:r>
            <a:r>
              <a:rPr lang="pl-PL" sz="2000" dirty="0" err="1" smtClean="0"/>
              <a:t>the</a:t>
            </a:r>
            <a:r>
              <a:rPr lang="pl-PL" sz="2000" dirty="0" smtClean="0"/>
              <a:t> first to go to </a:t>
            </a:r>
            <a:r>
              <a:rPr lang="pl-PL" sz="2000" dirty="0" err="1" smtClean="0"/>
              <a:t>the</a:t>
            </a:r>
            <a:r>
              <a:rPr lang="pl-PL" sz="2000" dirty="0" smtClean="0"/>
              <a:t> </a:t>
            </a:r>
            <a:r>
              <a:rPr lang="pl-PL" sz="2000" dirty="0" err="1" smtClean="0"/>
              <a:t>Christmas</a:t>
            </a:r>
            <a:r>
              <a:rPr lang="pl-PL" sz="2000" dirty="0" smtClean="0"/>
              <a:t> </a:t>
            </a:r>
            <a:r>
              <a:rPr lang="pl-PL" sz="2000" dirty="0" err="1" smtClean="0"/>
              <a:t>tree</a:t>
            </a:r>
            <a:r>
              <a:rPr lang="pl-PL" sz="2000" dirty="0" smtClean="0"/>
              <a:t> </a:t>
            </a:r>
            <a:r>
              <a:rPr lang="pl-PL" sz="2000" dirty="0" err="1" smtClean="0"/>
              <a:t>in</a:t>
            </a:r>
            <a:r>
              <a:rPr lang="pl-PL" sz="2000" dirty="0" smtClean="0"/>
              <a:t> </a:t>
            </a:r>
            <a:r>
              <a:rPr lang="pl-PL" sz="2000" dirty="0" err="1" smtClean="0"/>
              <a:t>search</a:t>
            </a:r>
            <a:r>
              <a:rPr lang="pl-PL" sz="2000" dirty="0" smtClean="0"/>
              <a:t> of </a:t>
            </a:r>
            <a:r>
              <a:rPr lang="pl-PL" sz="2000" dirty="0" err="1" smtClean="0"/>
              <a:t>gifts</a:t>
            </a:r>
            <a:r>
              <a:rPr lang="pl-PL" sz="2000" dirty="0" smtClean="0"/>
              <a:t> </a:t>
            </a:r>
            <a:r>
              <a:rPr lang="pl-PL" sz="2000" dirty="0" err="1" smtClean="0"/>
              <a:t>that</a:t>
            </a:r>
            <a:r>
              <a:rPr lang="pl-PL" sz="2000" dirty="0" smtClean="0"/>
              <a:t> Santa Claus </a:t>
            </a:r>
            <a:r>
              <a:rPr lang="pl-PL" sz="2000" dirty="0" err="1" smtClean="0"/>
              <a:t>left</a:t>
            </a:r>
            <a:r>
              <a:rPr lang="pl-PL" sz="2000" dirty="0" smtClean="0"/>
              <a:t> </a:t>
            </a:r>
            <a:r>
              <a:rPr lang="pl-PL" sz="2000" dirty="0" err="1" smtClean="0"/>
              <a:t>there</a:t>
            </a:r>
            <a:r>
              <a:rPr lang="pl-PL" sz="2000" dirty="0" smtClean="0"/>
              <a:t> </a:t>
            </a:r>
            <a:r>
              <a:rPr lang="pl-PL" sz="2000" dirty="0" err="1" smtClean="0"/>
              <a:t>at</a:t>
            </a:r>
            <a:r>
              <a:rPr lang="pl-PL" sz="2000" dirty="0" smtClean="0"/>
              <a:t> </a:t>
            </a:r>
            <a:r>
              <a:rPr lang="pl-PL" sz="2000" dirty="0" err="1" smtClean="0"/>
              <a:t>night</a:t>
            </a:r>
            <a:r>
              <a:rPr lang="pl-PL" sz="2000" dirty="0" smtClean="0"/>
              <a:t>.</a:t>
            </a:r>
            <a:endParaRPr lang="pl-PL" sz="2000" dirty="0" smtClean="0"/>
          </a:p>
        </p:txBody>
      </p:sp>
      <p:pic>
        <p:nvPicPr>
          <p:cNvPr id="5" name="Symbol zastępczy zawartości 4" descr="wielka brytania.jpg"/>
          <p:cNvPicPr>
            <a:picLocks noGrp="1" noChangeAspect="1"/>
          </p:cNvPicPr>
          <p:nvPr>
            <p:ph sz="quarter" idx="1"/>
          </p:nvPr>
        </p:nvPicPr>
        <p:blipFill>
          <a:blip r:embed="rId2"/>
          <a:stretch>
            <a:fillRect/>
          </a:stretch>
        </p:blipFill>
        <p:spPr>
          <a:xfrm>
            <a:off x="2971800" y="2063750"/>
            <a:ext cx="5715000" cy="35687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428604"/>
            <a:ext cx="7772400" cy="1143000"/>
          </a:xfrm>
        </p:spPr>
        <p:txBody>
          <a:bodyPr>
            <a:normAutofit fontScale="90000"/>
          </a:bodyPr>
          <a:lstStyle/>
          <a:p>
            <a:r>
              <a:rPr lang="pl-PL" dirty="0" smtClean="0"/>
              <a:t/>
            </a:r>
            <a:br>
              <a:rPr lang="pl-PL" dirty="0" smtClean="0"/>
            </a:br>
            <a:r>
              <a:rPr lang="pl-PL" sz="4400" dirty="0" err="1" smtClean="0"/>
              <a:t>Traditions</a:t>
            </a:r>
            <a:r>
              <a:rPr lang="pl-PL" sz="4400" dirty="0" smtClean="0"/>
              <a:t> </a:t>
            </a:r>
            <a:r>
              <a:rPr lang="pl-PL" sz="4400" dirty="0" err="1" smtClean="0"/>
              <a:t>in</a:t>
            </a:r>
            <a:r>
              <a:rPr lang="pl-PL" sz="4400" dirty="0" smtClean="0"/>
              <a:t> Great </a:t>
            </a:r>
            <a:r>
              <a:rPr lang="pl-PL" sz="4400" dirty="0" err="1" smtClean="0"/>
              <a:t>Britain</a:t>
            </a:r>
            <a:r>
              <a:rPr lang="pl-PL" sz="4400" dirty="0" smtClean="0"/>
              <a:t/>
            </a:r>
            <a:br>
              <a:rPr lang="pl-PL" sz="4400" dirty="0" smtClean="0"/>
            </a:br>
            <a:endParaRPr lang="pl-PL" sz="4400" dirty="0"/>
          </a:p>
        </p:txBody>
      </p:sp>
      <p:sp>
        <p:nvSpPr>
          <p:cNvPr id="3" name="Symbol zastępczy zawartości 2"/>
          <p:cNvSpPr>
            <a:spLocks noGrp="1"/>
          </p:cNvSpPr>
          <p:nvPr>
            <p:ph sz="quarter" idx="1"/>
          </p:nvPr>
        </p:nvSpPr>
        <p:spPr/>
        <p:txBody>
          <a:bodyPr>
            <a:normAutofit fontScale="92500"/>
          </a:bodyPr>
          <a:lstStyle/>
          <a:p>
            <a:r>
              <a:rPr lang="en-US" dirty="0" smtClean="0"/>
              <a:t>Great Britain is becoming a multicultural country, welcoming immigrants from all over the world, and with them also their customs and traditions. The visitors enrich the already existing Christmas customs, but most of all they assimilate by adopting British traditions and cultivating them in their homes. In Britain, Christmas is the most family-oriented of all. Relatives and friends send greetings cards to each other, which they later place in a visible place, e.g. by hanging on the fireplace. In many workplaces, Christmas parties are held on December 24, and in schools, children play a nativity play. On Christmas Eve, usually all preparations for Christmas are finished - the Christmas tree is decorated and in the evening the families go to Midnight Mass.</a:t>
            </a:r>
          </a:p>
          <a:p>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dirty="0" err="1" smtClean="0"/>
              <a:t>The</a:t>
            </a:r>
            <a:r>
              <a:rPr lang="pl-PL" sz="4400" dirty="0" smtClean="0"/>
              <a:t> first </a:t>
            </a:r>
            <a:r>
              <a:rPr lang="pl-PL" sz="4400" dirty="0" err="1" smtClean="0"/>
              <a:t>Christmas</a:t>
            </a:r>
            <a:r>
              <a:rPr lang="pl-PL" sz="4400" dirty="0" smtClean="0"/>
              <a:t> </a:t>
            </a:r>
            <a:r>
              <a:rPr lang="pl-PL" sz="4400" dirty="0" err="1" smtClean="0"/>
              <a:t>tree</a:t>
            </a:r>
            <a:endParaRPr lang="pl-PL" sz="4400" dirty="0"/>
          </a:p>
        </p:txBody>
      </p:sp>
      <p:sp>
        <p:nvSpPr>
          <p:cNvPr id="3" name="Symbol zastępczy zawartości 2"/>
          <p:cNvSpPr>
            <a:spLocks noGrp="1"/>
          </p:cNvSpPr>
          <p:nvPr>
            <p:ph sz="quarter" idx="1"/>
          </p:nvPr>
        </p:nvSpPr>
        <p:spPr/>
        <p:txBody>
          <a:bodyPr>
            <a:normAutofit/>
          </a:bodyPr>
          <a:lstStyle/>
          <a:p>
            <a:r>
              <a:rPr lang="pl-PL" dirty="0" smtClean="0"/>
              <a:t>Prince Albert, </a:t>
            </a:r>
            <a:r>
              <a:rPr lang="pl-PL" dirty="0" err="1" smtClean="0"/>
              <a:t>spouse</a:t>
            </a:r>
            <a:r>
              <a:rPr lang="pl-PL" dirty="0" smtClean="0"/>
              <a:t> of </a:t>
            </a:r>
            <a:r>
              <a:rPr lang="pl-PL" dirty="0" err="1" smtClean="0"/>
              <a:t>the</a:t>
            </a:r>
            <a:r>
              <a:rPr lang="pl-PL" dirty="0" smtClean="0"/>
              <a:t> </a:t>
            </a:r>
            <a:r>
              <a:rPr lang="pl-PL" dirty="0" err="1" smtClean="0"/>
              <a:t>then</a:t>
            </a:r>
            <a:r>
              <a:rPr lang="pl-PL" dirty="0" smtClean="0"/>
              <a:t> </a:t>
            </a:r>
            <a:r>
              <a:rPr lang="pl-PL" dirty="0" err="1" smtClean="0"/>
              <a:t>reigning</a:t>
            </a:r>
            <a:r>
              <a:rPr lang="pl-PL" dirty="0" smtClean="0"/>
              <a:t> </a:t>
            </a:r>
            <a:r>
              <a:rPr lang="pl-PL" dirty="0" err="1" smtClean="0"/>
              <a:t>consort</a:t>
            </a:r>
            <a:r>
              <a:rPr lang="pl-PL" dirty="0" smtClean="0"/>
              <a:t> of </a:t>
            </a:r>
            <a:r>
              <a:rPr lang="pl-PL" dirty="0" err="1" smtClean="0"/>
              <a:t>Queen</a:t>
            </a:r>
            <a:r>
              <a:rPr lang="pl-PL" dirty="0" smtClean="0"/>
              <a:t> Victoria, </a:t>
            </a:r>
            <a:r>
              <a:rPr lang="pl-PL" dirty="0" err="1" smtClean="0"/>
              <a:t>is</a:t>
            </a:r>
            <a:r>
              <a:rPr lang="pl-PL" dirty="0" smtClean="0"/>
              <a:t> </a:t>
            </a:r>
            <a:r>
              <a:rPr lang="pl-PL" dirty="0" err="1" smtClean="0"/>
              <a:t>considered</a:t>
            </a:r>
            <a:r>
              <a:rPr lang="pl-PL" dirty="0" smtClean="0"/>
              <a:t> to be </a:t>
            </a:r>
            <a:r>
              <a:rPr lang="pl-PL" dirty="0" err="1" smtClean="0"/>
              <a:t>the</a:t>
            </a:r>
            <a:r>
              <a:rPr lang="pl-PL" dirty="0" smtClean="0"/>
              <a:t> person </a:t>
            </a:r>
            <a:r>
              <a:rPr lang="pl-PL" dirty="0" err="1" smtClean="0"/>
              <a:t>who</a:t>
            </a:r>
            <a:r>
              <a:rPr lang="pl-PL" dirty="0" smtClean="0"/>
              <a:t> </a:t>
            </a:r>
            <a:r>
              <a:rPr lang="pl-PL" dirty="0" err="1" smtClean="0"/>
              <a:t>in</a:t>
            </a:r>
            <a:r>
              <a:rPr lang="pl-PL" dirty="0" smtClean="0"/>
              <a:t> 1840 </a:t>
            </a:r>
            <a:r>
              <a:rPr lang="pl-PL" dirty="0" err="1" smtClean="0"/>
              <a:t>initiated</a:t>
            </a:r>
            <a:r>
              <a:rPr lang="pl-PL" dirty="0" smtClean="0"/>
              <a:t> </a:t>
            </a:r>
            <a:r>
              <a:rPr lang="pl-PL" dirty="0" err="1" smtClean="0"/>
              <a:t>the</a:t>
            </a:r>
            <a:r>
              <a:rPr lang="pl-PL" dirty="0" smtClean="0"/>
              <a:t> </a:t>
            </a:r>
            <a:r>
              <a:rPr lang="pl-PL" dirty="0" err="1" smtClean="0"/>
              <a:t>custom</a:t>
            </a:r>
            <a:r>
              <a:rPr lang="pl-PL" dirty="0" smtClean="0"/>
              <a:t> of </a:t>
            </a:r>
            <a:r>
              <a:rPr lang="pl-PL" dirty="0" err="1" smtClean="0"/>
              <a:t>placing</a:t>
            </a:r>
            <a:r>
              <a:rPr lang="pl-PL" dirty="0" smtClean="0"/>
              <a:t> and </a:t>
            </a:r>
            <a:r>
              <a:rPr lang="pl-PL" dirty="0" err="1" smtClean="0"/>
              <a:t>decorating</a:t>
            </a:r>
            <a:r>
              <a:rPr lang="pl-PL" dirty="0" smtClean="0"/>
              <a:t> a </a:t>
            </a:r>
            <a:r>
              <a:rPr lang="pl-PL" dirty="0" err="1" smtClean="0"/>
              <a:t>Christmas</a:t>
            </a:r>
            <a:r>
              <a:rPr lang="pl-PL" dirty="0" smtClean="0"/>
              <a:t> </a:t>
            </a:r>
            <a:r>
              <a:rPr lang="pl-PL" dirty="0" err="1" smtClean="0"/>
              <a:t>tree</a:t>
            </a:r>
            <a:r>
              <a:rPr lang="pl-PL" dirty="0" smtClean="0"/>
              <a:t> </a:t>
            </a:r>
            <a:r>
              <a:rPr lang="pl-PL" dirty="0" err="1" smtClean="0"/>
              <a:t>in</a:t>
            </a:r>
            <a:r>
              <a:rPr lang="pl-PL" dirty="0" smtClean="0"/>
              <a:t> Great </a:t>
            </a:r>
            <a:r>
              <a:rPr lang="pl-PL" dirty="0" err="1" smtClean="0"/>
              <a:t>Britain</a:t>
            </a:r>
            <a:r>
              <a:rPr lang="pl-PL" dirty="0" smtClean="0"/>
              <a:t>. But </a:t>
            </a:r>
            <a:r>
              <a:rPr lang="pl-PL" dirty="0" err="1" smtClean="0"/>
              <a:t>in</a:t>
            </a:r>
            <a:r>
              <a:rPr lang="pl-PL" dirty="0" smtClean="0"/>
              <a:t> </a:t>
            </a:r>
            <a:r>
              <a:rPr lang="pl-PL" dirty="0" err="1" smtClean="0"/>
              <a:t>fact</a:t>
            </a:r>
            <a:r>
              <a:rPr lang="pl-PL" dirty="0" smtClean="0"/>
              <a:t>, forty </a:t>
            </a:r>
            <a:r>
              <a:rPr lang="pl-PL" dirty="0" err="1" smtClean="0"/>
              <a:t>years</a:t>
            </a:r>
            <a:r>
              <a:rPr lang="pl-PL" dirty="0" smtClean="0"/>
              <a:t> </a:t>
            </a:r>
            <a:r>
              <a:rPr lang="pl-PL" dirty="0" err="1" smtClean="0"/>
              <a:t>earlier</a:t>
            </a:r>
            <a:r>
              <a:rPr lang="pl-PL" dirty="0" smtClean="0"/>
              <a:t>, </a:t>
            </a:r>
            <a:r>
              <a:rPr lang="pl-PL" dirty="0" err="1" smtClean="0"/>
              <a:t>the</a:t>
            </a:r>
            <a:r>
              <a:rPr lang="pl-PL" dirty="0" smtClean="0"/>
              <a:t> first </a:t>
            </a:r>
            <a:r>
              <a:rPr lang="pl-PL" dirty="0" err="1" smtClean="0"/>
              <a:t>Christmas</a:t>
            </a:r>
            <a:r>
              <a:rPr lang="pl-PL" dirty="0" smtClean="0"/>
              <a:t> </a:t>
            </a:r>
            <a:r>
              <a:rPr lang="pl-PL" dirty="0" err="1" smtClean="0"/>
              <a:t>tree</a:t>
            </a:r>
            <a:r>
              <a:rPr lang="pl-PL" dirty="0" smtClean="0"/>
              <a:t> was set </a:t>
            </a:r>
            <a:r>
              <a:rPr lang="pl-PL" dirty="0" err="1" smtClean="0"/>
              <a:t>up</a:t>
            </a:r>
            <a:r>
              <a:rPr lang="pl-PL" dirty="0" smtClean="0"/>
              <a:t> </a:t>
            </a:r>
            <a:r>
              <a:rPr lang="pl-PL" dirty="0" err="1" smtClean="0"/>
              <a:t>at</a:t>
            </a:r>
            <a:r>
              <a:rPr lang="pl-PL" dirty="0" smtClean="0"/>
              <a:t> </a:t>
            </a:r>
            <a:r>
              <a:rPr lang="pl-PL" dirty="0" err="1" smtClean="0"/>
              <a:t>Queen's</a:t>
            </a:r>
            <a:r>
              <a:rPr lang="pl-PL" dirty="0" smtClean="0"/>
              <a:t> Lodge, </a:t>
            </a:r>
            <a:r>
              <a:rPr lang="pl-PL" dirty="0" err="1" smtClean="0"/>
              <a:t>Winsdor</a:t>
            </a:r>
            <a:r>
              <a:rPr lang="pl-PL" dirty="0" smtClean="0"/>
              <a:t>, and </a:t>
            </a:r>
            <a:r>
              <a:rPr lang="pl-PL" dirty="0" err="1" smtClean="0"/>
              <a:t>it</a:t>
            </a:r>
            <a:r>
              <a:rPr lang="pl-PL" dirty="0" smtClean="0"/>
              <a:t> was </a:t>
            </a:r>
            <a:r>
              <a:rPr lang="pl-PL" dirty="0" err="1" smtClean="0"/>
              <a:t>initiated</a:t>
            </a:r>
            <a:r>
              <a:rPr lang="pl-PL" dirty="0" smtClean="0"/>
              <a:t> by </a:t>
            </a:r>
            <a:r>
              <a:rPr lang="pl-PL" dirty="0" err="1" smtClean="0"/>
              <a:t>Queen</a:t>
            </a:r>
            <a:r>
              <a:rPr lang="pl-PL" dirty="0" smtClean="0"/>
              <a:t> Charlotte, German </a:t>
            </a:r>
            <a:r>
              <a:rPr lang="pl-PL" dirty="0" err="1" smtClean="0"/>
              <a:t>descent</a:t>
            </a:r>
            <a:r>
              <a:rPr lang="pl-PL" dirty="0" smtClean="0"/>
              <a:t>, </a:t>
            </a:r>
            <a:r>
              <a:rPr lang="pl-PL" dirty="0" err="1" smtClean="0"/>
              <a:t>wife</a:t>
            </a:r>
            <a:r>
              <a:rPr lang="pl-PL" dirty="0" smtClean="0"/>
              <a:t> of Georg III</a:t>
            </a:r>
            <a:r>
              <a:rPr lang="pl-PL" dirty="0" smtClean="0"/>
              <a:t>.</a:t>
            </a:r>
            <a:endParaRPr lang="pl-PL"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smtClean="0"/>
              <a:t>Curiosities in Great Britain about Christmas</a:t>
            </a:r>
            <a:endParaRPr lang="pl-PL" dirty="0"/>
          </a:p>
        </p:txBody>
      </p:sp>
      <p:sp>
        <p:nvSpPr>
          <p:cNvPr id="3" name="Symbol zastępczy zawartości 2"/>
          <p:cNvSpPr>
            <a:spLocks noGrp="1"/>
          </p:cNvSpPr>
          <p:nvPr>
            <p:ph sz="quarter" idx="1"/>
          </p:nvPr>
        </p:nvSpPr>
        <p:spPr/>
        <p:txBody>
          <a:bodyPr/>
          <a:lstStyle/>
          <a:p>
            <a:r>
              <a:rPr lang="en-US" dirty="0" smtClean="0"/>
              <a:t>For Christmas dinner, the English eat turkey, served with potatoes and vegetables. With Brussels sprouts wrapped in breadcrumbs. And for dessert, it's Christmas pudding - sweet pudding with alcohol. According to some recipes, its preparation takes up to two months</a:t>
            </a:r>
            <a:r>
              <a:rPr lang="en-US" dirty="0" smtClean="0"/>
              <a:t>.</a:t>
            </a:r>
            <a:endParaRPr lang="pl-PL" dirty="0" smtClean="0"/>
          </a:p>
          <a:p>
            <a:endParaRPr lang="en-US" dirty="0" smtClean="0"/>
          </a:p>
          <a:p>
            <a:r>
              <a:rPr lang="en-US" dirty="0" smtClean="0"/>
              <a:t>Instead of posting or e-mailing letters to Santa, British children are throwing them into the fire. They believe that their dreams will reach the North Pole with smoke.</a:t>
            </a:r>
          </a:p>
          <a:p>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err="1" smtClean="0"/>
              <a:t>Christmas</a:t>
            </a:r>
            <a:r>
              <a:rPr lang="pl-PL" dirty="0" smtClean="0"/>
              <a:t> </a:t>
            </a:r>
            <a:r>
              <a:rPr lang="pl-PL" dirty="0" err="1" smtClean="0"/>
              <a:t>in</a:t>
            </a:r>
            <a:r>
              <a:rPr lang="pl-PL" dirty="0" smtClean="0"/>
              <a:t> Germany</a:t>
            </a:r>
            <a:br>
              <a:rPr lang="pl-PL" dirty="0" smtClean="0"/>
            </a:br>
            <a:endParaRPr lang="pl-PL" dirty="0"/>
          </a:p>
        </p:txBody>
      </p:sp>
      <p:sp>
        <p:nvSpPr>
          <p:cNvPr id="3" name="Symbol zastępczy tekstu 2"/>
          <p:cNvSpPr>
            <a:spLocks noGrp="1"/>
          </p:cNvSpPr>
          <p:nvPr>
            <p:ph type="body" idx="2"/>
          </p:nvPr>
        </p:nvSpPr>
        <p:spPr/>
        <p:txBody>
          <a:bodyPr>
            <a:normAutofit lnSpcReduction="10000"/>
          </a:bodyPr>
          <a:lstStyle/>
          <a:p>
            <a:endParaRPr lang="pl-PL" dirty="0" smtClean="0"/>
          </a:p>
          <a:p>
            <a:r>
              <a:rPr lang="pl-PL" dirty="0" smtClean="0"/>
              <a:t>W </a:t>
            </a:r>
            <a:r>
              <a:rPr lang="pl-PL" b="1" dirty="0" smtClean="0"/>
              <a:t>Niemczech Boże Narodzenie</a:t>
            </a:r>
            <a:r>
              <a:rPr lang="pl-PL" dirty="0" smtClean="0"/>
              <a:t> obejmuje trzy dni: 24 grudnia -Wigilię, pierwszy dzień Świąt </a:t>
            </a:r>
            <a:r>
              <a:rPr lang="pl-PL" b="1" dirty="0" smtClean="0"/>
              <a:t>Bożego Narodzenia</a:t>
            </a:r>
            <a:r>
              <a:rPr lang="pl-PL" dirty="0" smtClean="0"/>
              <a:t> i drugi dzień Świąt </a:t>
            </a:r>
            <a:r>
              <a:rPr lang="pl-PL" b="1" dirty="0" smtClean="0"/>
              <a:t>Bożego Narodzenia</a:t>
            </a:r>
            <a:r>
              <a:rPr lang="pl-PL" dirty="0" smtClean="0"/>
              <a:t>. ... W kraju tym nie ma zwyczaju łamania się </a:t>
            </a:r>
            <a:r>
              <a:rPr lang="pl-PL" dirty="0" err="1" smtClean="0"/>
              <a:t>oplatkiem</a:t>
            </a:r>
            <a:r>
              <a:rPr lang="pl-PL" dirty="0" smtClean="0"/>
              <a:t>, a świąteczne prezenty </a:t>
            </a:r>
            <a:r>
              <a:rPr lang="pl-PL" b="1" dirty="0" smtClean="0"/>
              <a:t>Niemcy</a:t>
            </a:r>
            <a:r>
              <a:rPr lang="pl-PL" dirty="0" smtClean="0"/>
              <a:t> układają na stole.</a:t>
            </a:r>
          </a:p>
          <a:p>
            <a:endParaRPr lang="pl-PL" dirty="0"/>
          </a:p>
        </p:txBody>
      </p:sp>
      <p:pic>
        <p:nvPicPr>
          <p:cNvPr id="5" name="Symbol zastępczy zawartości 4" descr="niemcy.jpg"/>
          <p:cNvPicPr>
            <a:picLocks noGrp="1" noChangeAspect="1"/>
          </p:cNvPicPr>
          <p:nvPr>
            <p:ph sz="quarter" idx="1"/>
          </p:nvPr>
        </p:nvPicPr>
        <p:blipFill>
          <a:blip r:embed="rId2"/>
          <a:stretch>
            <a:fillRect/>
          </a:stretch>
        </p:blipFill>
        <p:spPr>
          <a:xfrm>
            <a:off x="2971800" y="1833339"/>
            <a:ext cx="5715000" cy="402952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sz="4400" dirty="0" err="1" smtClean="0"/>
              <a:t>Traditions</a:t>
            </a:r>
            <a:r>
              <a:rPr lang="pl-PL" sz="4400" dirty="0" smtClean="0"/>
              <a:t> </a:t>
            </a:r>
            <a:r>
              <a:rPr lang="pl-PL" sz="4400" dirty="0" err="1" smtClean="0"/>
              <a:t>in</a:t>
            </a:r>
            <a:r>
              <a:rPr lang="pl-PL" sz="4400" dirty="0" smtClean="0"/>
              <a:t> Germany</a:t>
            </a:r>
            <a:r>
              <a:rPr lang="pl-PL" dirty="0" smtClean="0"/>
              <a:t/>
            </a:r>
            <a:br>
              <a:rPr lang="pl-PL" dirty="0" smtClean="0"/>
            </a:br>
            <a:endParaRPr lang="pl-PL" dirty="0"/>
          </a:p>
        </p:txBody>
      </p:sp>
      <p:sp>
        <p:nvSpPr>
          <p:cNvPr id="3" name="Symbol zastępczy zawartości 2"/>
          <p:cNvSpPr>
            <a:spLocks noGrp="1"/>
          </p:cNvSpPr>
          <p:nvPr>
            <p:ph sz="quarter" idx="1"/>
          </p:nvPr>
        </p:nvSpPr>
        <p:spPr/>
        <p:txBody>
          <a:bodyPr>
            <a:normAutofit/>
          </a:bodyPr>
          <a:lstStyle/>
          <a:p>
            <a:endParaRPr lang="en-US" dirty="0" smtClean="0"/>
          </a:p>
          <a:p>
            <a:r>
              <a:rPr lang="pl-PL" dirty="0" smtClean="0"/>
              <a:t>On </a:t>
            </a:r>
            <a:r>
              <a:rPr lang="pl-PL" dirty="0" err="1" smtClean="0"/>
              <a:t>Christmas</a:t>
            </a:r>
            <a:r>
              <a:rPr lang="pl-PL" dirty="0" smtClean="0"/>
              <a:t> </a:t>
            </a:r>
            <a:r>
              <a:rPr lang="pl-PL" dirty="0" err="1" smtClean="0"/>
              <a:t>Eve</a:t>
            </a:r>
            <a:r>
              <a:rPr lang="pl-PL" dirty="0" smtClean="0"/>
              <a:t>, </a:t>
            </a:r>
            <a:r>
              <a:rPr lang="pl-PL" dirty="0" err="1" smtClean="0"/>
              <a:t>each</a:t>
            </a:r>
            <a:r>
              <a:rPr lang="pl-PL" dirty="0" smtClean="0"/>
              <a:t> </a:t>
            </a:r>
            <a:r>
              <a:rPr lang="pl-PL" dirty="0" err="1" smtClean="0"/>
              <a:t>guest</a:t>
            </a:r>
            <a:r>
              <a:rPr lang="pl-PL" dirty="0" smtClean="0"/>
              <a:t> </a:t>
            </a:r>
            <a:r>
              <a:rPr lang="pl-PL" dirty="0" err="1" smtClean="0"/>
              <a:t>has</a:t>
            </a:r>
            <a:r>
              <a:rPr lang="pl-PL" dirty="0" smtClean="0"/>
              <a:t> a </a:t>
            </a:r>
            <a:r>
              <a:rPr lang="pl-PL" dirty="0" err="1" smtClean="0"/>
              <a:t>coin</a:t>
            </a:r>
            <a:r>
              <a:rPr lang="pl-PL" dirty="0" smtClean="0"/>
              <a:t> </a:t>
            </a:r>
            <a:r>
              <a:rPr lang="pl-PL" dirty="0" err="1" smtClean="0"/>
              <a:t>hidden</a:t>
            </a:r>
            <a:r>
              <a:rPr lang="pl-PL" dirty="0" smtClean="0"/>
              <a:t> under </a:t>
            </a:r>
            <a:r>
              <a:rPr lang="pl-PL" dirty="0" err="1" smtClean="0"/>
              <a:t>the</a:t>
            </a:r>
            <a:r>
              <a:rPr lang="pl-PL" dirty="0" smtClean="0"/>
              <a:t> </a:t>
            </a:r>
            <a:r>
              <a:rPr lang="pl-PL" dirty="0" err="1" smtClean="0"/>
              <a:t>plate</a:t>
            </a:r>
            <a:r>
              <a:rPr lang="pl-PL" dirty="0" smtClean="0"/>
              <a:t>, </a:t>
            </a:r>
            <a:r>
              <a:rPr lang="pl-PL" dirty="0" err="1" smtClean="0"/>
              <a:t>which</a:t>
            </a:r>
            <a:r>
              <a:rPr lang="pl-PL" dirty="0" smtClean="0"/>
              <a:t> </a:t>
            </a:r>
            <a:r>
              <a:rPr lang="pl-PL" dirty="0" err="1" smtClean="0"/>
              <a:t>is</a:t>
            </a:r>
            <a:r>
              <a:rPr lang="pl-PL" dirty="0" smtClean="0"/>
              <a:t> to </a:t>
            </a:r>
            <a:r>
              <a:rPr lang="pl-PL" dirty="0" err="1" smtClean="0"/>
              <a:t>bring</a:t>
            </a:r>
            <a:r>
              <a:rPr lang="pl-PL" dirty="0" smtClean="0"/>
              <a:t> </a:t>
            </a:r>
            <a:r>
              <a:rPr lang="pl-PL" dirty="0" err="1" smtClean="0"/>
              <a:t>good</a:t>
            </a:r>
            <a:r>
              <a:rPr lang="pl-PL" dirty="0" smtClean="0"/>
              <a:t> </a:t>
            </a:r>
            <a:r>
              <a:rPr lang="pl-PL" dirty="0" err="1" smtClean="0"/>
              <a:t>luck</a:t>
            </a:r>
            <a:r>
              <a:rPr lang="pl-PL" dirty="0" smtClean="0"/>
              <a:t> </a:t>
            </a:r>
            <a:r>
              <a:rPr lang="pl-PL" dirty="0" err="1" smtClean="0"/>
              <a:t>in</a:t>
            </a:r>
            <a:r>
              <a:rPr lang="pl-PL" dirty="0" smtClean="0"/>
              <a:t> </a:t>
            </a:r>
            <a:r>
              <a:rPr lang="pl-PL" dirty="0" err="1" smtClean="0"/>
              <a:t>the</a:t>
            </a:r>
            <a:r>
              <a:rPr lang="pl-PL" dirty="0" smtClean="0"/>
              <a:t> </a:t>
            </a:r>
            <a:r>
              <a:rPr lang="pl-PL" dirty="0" err="1" smtClean="0"/>
              <a:t>new</a:t>
            </a:r>
            <a:r>
              <a:rPr lang="pl-PL" dirty="0" smtClean="0"/>
              <a:t> </a:t>
            </a:r>
            <a:r>
              <a:rPr lang="pl-PL" dirty="0" err="1" smtClean="0"/>
              <a:t>year</a:t>
            </a:r>
            <a:r>
              <a:rPr lang="pl-PL" dirty="0" smtClean="0"/>
              <a:t>. </a:t>
            </a:r>
            <a:r>
              <a:rPr lang="pl-PL" dirty="0" err="1" smtClean="0"/>
              <a:t>Although</a:t>
            </a:r>
            <a:r>
              <a:rPr lang="pl-PL" dirty="0" smtClean="0"/>
              <a:t> </a:t>
            </a:r>
            <a:r>
              <a:rPr lang="pl-PL" dirty="0" err="1" smtClean="0"/>
              <a:t>the</a:t>
            </a:r>
            <a:r>
              <a:rPr lang="pl-PL" dirty="0" smtClean="0"/>
              <a:t> </a:t>
            </a:r>
            <a:r>
              <a:rPr lang="pl-PL" dirty="0" err="1" smtClean="0"/>
              <a:t>celebrations</a:t>
            </a:r>
            <a:r>
              <a:rPr lang="pl-PL" dirty="0" smtClean="0"/>
              <a:t> of </a:t>
            </a:r>
            <a:r>
              <a:rPr lang="pl-PL" dirty="0" err="1" smtClean="0"/>
              <a:t>the</a:t>
            </a:r>
            <a:r>
              <a:rPr lang="pl-PL" dirty="0" smtClean="0"/>
              <a:t> </a:t>
            </a:r>
            <a:r>
              <a:rPr lang="pl-PL" dirty="0" err="1" smtClean="0"/>
              <a:t>holidays</a:t>
            </a:r>
            <a:r>
              <a:rPr lang="pl-PL" dirty="0" smtClean="0"/>
              <a:t> </a:t>
            </a:r>
            <a:r>
              <a:rPr lang="pl-PL" dirty="0" err="1" smtClean="0"/>
              <a:t>begin</a:t>
            </a:r>
            <a:r>
              <a:rPr lang="pl-PL" dirty="0" smtClean="0"/>
              <a:t> on </a:t>
            </a:r>
            <a:r>
              <a:rPr lang="pl-PL" dirty="0" err="1" smtClean="0"/>
              <a:t>December</a:t>
            </a:r>
            <a:r>
              <a:rPr lang="pl-PL" dirty="0" smtClean="0"/>
              <a:t> 24, </a:t>
            </a:r>
            <a:r>
              <a:rPr lang="pl-PL" dirty="0" err="1" smtClean="0"/>
              <a:t>the</a:t>
            </a:r>
            <a:r>
              <a:rPr lang="pl-PL" dirty="0" smtClean="0"/>
              <a:t> </a:t>
            </a:r>
            <a:r>
              <a:rPr lang="pl-PL" dirty="0" err="1" smtClean="0"/>
              <a:t>Christmas</a:t>
            </a:r>
            <a:r>
              <a:rPr lang="pl-PL" dirty="0" smtClean="0"/>
              <a:t> </a:t>
            </a:r>
            <a:r>
              <a:rPr lang="pl-PL" dirty="0" err="1" smtClean="0"/>
              <a:t>Eve</a:t>
            </a:r>
            <a:r>
              <a:rPr lang="pl-PL" dirty="0" smtClean="0"/>
              <a:t> dinner </a:t>
            </a:r>
            <a:r>
              <a:rPr lang="pl-PL" dirty="0" err="1" smtClean="0"/>
              <a:t>is</a:t>
            </a:r>
            <a:r>
              <a:rPr lang="pl-PL" dirty="0" smtClean="0"/>
              <a:t> not as </a:t>
            </a:r>
            <a:r>
              <a:rPr lang="pl-PL" dirty="0" err="1" smtClean="0"/>
              <a:t>sumptuous</a:t>
            </a:r>
            <a:r>
              <a:rPr lang="pl-PL" dirty="0" smtClean="0"/>
              <a:t> as </a:t>
            </a:r>
            <a:r>
              <a:rPr lang="pl-PL" dirty="0" err="1" smtClean="0"/>
              <a:t>in</a:t>
            </a:r>
            <a:r>
              <a:rPr lang="pl-PL" dirty="0" smtClean="0"/>
              <a:t> Poland. </a:t>
            </a:r>
            <a:r>
              <a:rPr lang="pl-PL" dirty="0" err="1" smtClean="0"/>
              <a:t>Gifts</a:t>
            </a:r>
            <a:r>
              <a:rPr lang="pl-PL" dirty="0" smtClean="0"/>
              <a:t> </a:t>
            </a:r>
            <a:r>
              <a:rPr lang="pl-PL" dirty="0" err="1" smtClean="0"/>
              <a:t>are</a:t>
            </a:r>
            <a:r>
              <a:rPr lang="pl-PL" dirty="0" smtClean="0"/>
              <a:t> </a:t>
            </a:r>
            <a:r>
              <a:rPr lang="pl-PL" dirty="0" err="1" smtClean="0"/>
              <a:t>given</a:t>
            </a:r>
            <a:r>
              <a:rPr lang="pl-PL" dirty="0" smtClean="0"/>
              <a:t> out on </a:t>
            </a:r>
            <a:r>
              <a:rPr lang="pl-PL" dirty="0" err="1" smtClean="0"/>
              <a:t>December</a:t>
            </a:r>
            <a:r>
              <a:rPr lang="pl-PL" dirty="0" smtClean="0"/>
              <a:t> 25th - </a:t>
            </a:r>
            <a:r>
              <a:rPr lang="pl-PL" dirty="0" err="1" smtClean="0"/>
              <a:t>in</a:t>
            </a:r>
            <a:r>
              <a:rPr lang="pl-PL" dirty="0" smtClean="0"/>
              <a:t> Germany </a:t>
            </a:r>
            <a:r>
              <a:rPr lang="pl-PL" dirty="0" err="1" smtClean="0"/>
              <a:t>they</a:t>
            </a:r>
            <a:r>
              <a:rPr lang="pl-PL" dirty="0" smtClean="0"/>
              <a:t> </a:t>
            </a:r>
            <a:r>
              <a:rPr lang="pl-PL" dirty="0" err="1" smtClean="0"/>
              <a:t>are</a:t>
            </a:r>
            <a:r>
              <a:rPr lang="pl-PL" dirty="0" smtClean="0"/>
              <a:t> </a:t>
            </a:r>
            <a:r>
              <a:rPr lang="pl-PL" dirty="0" err="1" smtClean="0"/>
              <a:t>also</a:t>
            </a:r>
            <a:r>
              <a:rPr lang="pl-PL" dirty="0" smtClean="0"/>
              <a:t> </a:t>
            </a:r>
            <a:r>
              <a:rPr lang="pl-PL" dirty="0" err="1" smtClean="0"/>
              <a:t>brought</a:t>
            </a:r>
            <a:r>
              <a:rPr lang="pl-PL" dirty="0" smtClean="0"/>
              <a:t> by Santa Claus. </a:t>
            </a:r>
            <a:r>
              <a:rPr lang="pl-PL" dirty="0" err="1" smtClean="0"/>
              <a:t>Our</a:t>
            </a:r>
            <a:r>
              <a:rPr lang="pl-PL" dirty="0" smtClean="0"/>
              <a:t> western </a:t>
            </a:r>
            <a:r>
              <a:rPr lang="pl-PL" dirty="0" err="1" smtClean="0"/>
              <a:t>neighbors</a:t>
            </a:r>
            <a:r>
              <a:rPr lang="pl-PL" dirty="0" smtClean="0"/>
              <a:t> </a:t>
            </a:r>
            <a:r>
              <a:rPr lang="pl-PL" dirty="0" err="1" smtClean="0"/>
              <a:t>are</a:t>
            </a:r>
            <a:r>
              <a:rPr lang="pl-PL" dirty="0" smtClean="0"/>
              <a:t> </a:t>
            </a:r>
            <a:r>
              <a:rPr lang="pl-PL" dirty="0" err="1" smtClean="0"/>
              <a:t>also</a:t>
            </a:r>
            <a:r>
              <a:rPr lang="pl-PL" dirty="0" smtClean="0"/>
              <a:t> </a:t>
            </a:r>
            <a:r>
              <a:rPr lang="pl-PL" dirty="0" err="1" smtClean="0"/>
              <a:t>famous</a:t>
            </a:r>
            <a:r>
              <a:rPr lang="pl-PL" dirty="0" smtClean="0"/>
              <a:t> for </a:t>
            </a:r>
            <a:r>
              <a:rPr lang="pl-PL" dirty="0" err="1" smtClean="0"/>
              <a:t>their</a:t>
            </a:r>
            <a:r>
              <a:rPr lang="pl-PL" dirty="0" smtClean="0"/>
              <a:t> </a:t>
            </a:r>
            <a:r>
              <a:rPr lang="pl-PL" dirty="0" err="1" smtClean="0"/>
              <a:t>wonderful</a:t>
            </a:r>
            <a:r>
              <a:rPr lang="pl-PL" dirty="0" smtClean="0"/>
              <a:t> </a:t>
            </a:r>
            <a:r>
              <a:rPr lang="pl-PL" dirty="0" err="1" smtClean="0"/>
              <a:t>Christmas</a:t>
            </a:r>
            <a:r>
              <a:rPr lang="pl-PL" dirty="0" smtClean="0"/>
              <a:t> </a:t>
            </a:r>
            <a:r>
              <a:rPr lang="pl-PL" dirty="0" err="1" smtClean="0"/>
              <a:t>fairs</a:t>
            </a:r>
            <a:r>
              <a:rPr lang="pl-PL" dirty="0" smtClean="0"/>
              <a:t>, </a:t>
            </a:r>
            <a:r>
              <a:rPr lang="pl-PL" dirty="0" err="1" smtClean="0"/>
              <a:t>where</a:t>
            </a:r>
            <a:r>
              <a:rPr lang="pl-PL" dirty="0" smtClean="0"/>
              <a:t> </a:t>
            </a:r>
            <a:r>
              <a:rPr lang="pl-PL" dirty="0" err="1" smtClean="0"/>
              <a:t>you</a:t>
            </a:r>
            <a:r>
              <a:rPr lang="pl-PL" dirty="0" smtClean="0"/>
              <a:t> </a:t>
            </a:r>
            <a:r>
              <a:rPr lang="pl-PL" dirty="0" err="1" smtClean="0"/>
              <a:t>can</a:t>
            </a:r>
            <a:r>
              <a:rPr lang="pl-PL" dirty="0" smtClean="0"/>
              <a:t> buy, </a:t>
            </a:r>
            <a:r>
              <a:rPr lang="pl-PL" dirty="0" err="1" smtClean="0"/>
              <a:t>among</a:t>
            </a:r>
            <a:r>
              <a:rPr lang="pl-PL" dirty="0" smtClean="0"/>
              <a:t> </a:t>
            </a:r>
            <a:r>
              <a:rPr lang="pl-PL" dirty="0" err="1" smtClean="0"/>
              <a:t>other</a:t>
            </a:r>
            <a:r>
              <a:rPr lang="pl-PL" dirty="0" smtClean="0"/>
              <a:t> </a:t>
            </a:r>
            <a:r>
              <a:rPr lang="pl-PL" dirty="0" err="1" smtClean="0"/>
              <a:t>things</a:t>
            </a:r>
            <a:r>
              <a:rPr lang="pl-PL" dirty="0" smtClean="0"/>
              <a:t>, </a:t>
            </a:r>
            <a:r>
              <a:rPr lang="pl-PL" dirty="0" err="1" smtClean="0"/>
              <a:t>decorations</a:t>
            </a:r>
            <a:r>
              <a:rPr lang="pl-PL" dirty="0" smtClean="0"/>
              <a:t>, </a:t>
            </a:r>
            <a:r>
              <a:rPr lang="pl-PL" dirty="0" err="1" smtClean="0"/>
              <a:t>decorations</a:t>
            </a:r>
            <a:r>
              <a:rPr lang="pl-PL" dirty="0" smtClean="0"/>
              <a:t>, </a:t>
            </a:r>
            <a:r>
              <a:rPr lang="pl-PL" dirty="0" err="1" smtClean="0"/>
              <a:t>lights</a:t>
            </a:r>
            <a:r>
              <a:rPr lang="pl-PL" dirty="0" smtClean="0"/>
              <a:t>, as </a:t>
            </a:r>
            <a:r>
              <a:rPr lang="pl-PL" dirty="0" err="1" smtClean="0"/>
              <a:t>well</a:t>
            </a:r>
            <a:r>
              <a:rPr lang="pl-PL" dirty="0" smtClean="0"/>
              <a:t> as </a:t>
            </a:r>
            <a:r>
              <a:rPr lang="pl-PL" dirty="0" err="1" smtClean="0"/>
              <a:t>sweets</a:t>
            </a:r>
            <a:r>
              <a:rPr lang="pl-PL" dirty="0" smtClean="0"/>
              <a:t>, </a:t>
            </a:r>
            <a:r>
              <a:rPr lang="pl-PL" dirty="0" err="1" smtClean="0"/>
              <a:t>Christmas</a:t>
            </a:r>
            <a:r>
              <a:rPr lang="pl-PL" dirty="0" smtClean="0"/>
              <a:t> </a:t>
            </a:r>
            <a:r>
              <a:rPr lang="pl-PL" dirty="0" err="1" smtClean="0"/>
              <a:t>dishes</a:t>
            </a:r>
            <a:r>
              <a:rPr lang="pl-PL" dirty="0" smtClean="0"/>
              <a:t> </a:t>
            </a:r>
            <a:r>
              <a:rPr lang="pl-PL" dirty="0" err="1" smtClean="0"/>
              <a:t>or</a:t>
            </a:r>
            <a:r>
              <a:rPr lang="pl-PL" dirty="0" smtClean="0"/>
              <a:t> </a:t>
            </a:r>
            <a:r>
              <a:rPr lang="pl-PL" dirty="0" err="1" smtClean="0"/>
              <a:t>mulled</a:t>
            </a:r>
            <a:r>
              <a:rPr lang="pl-PL" dirty="0" smtClean="0"/>
              <a:t> </a:t>
            </a:r>
            <a:r>
              <a:rPr lang="pl-PL" dirty="0" err="1" smtClean="0"/>
              <a:t>wine</a:t>
            </a:r>
            <a:r>
              <a:rPr lang="pl-PL" dirty="0" smtClean="0"/>
              <a:t>.</a:t>
            </a:r>
            <a:endParaRPr lang="pl-PL"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0100" y="428604"/>
            <a:ext cx="7772400" cy="1143000"/>
          </a:xfrm>
        </p:spPr>
        <p:txBody>
          <a:bodyPr>
            <a:normAutofit fontScale="90000"/>
          </a:bodyPr>
          <a:lstStyle/>
          <a:p>
            <a:r>
              <a:rPr lang="pl-PL" dirty="0" smtClean="0"/>
              <a:t/>
            </a:r>
            <a:br>
              <a:rPr lang="pl-PL" dirty="0" smtClean="0"/>
            </a:br>
            <a:r>
              <a:rPr lang="pl-PL" sz="4900" dirty="0" err="1" smtClean="0"/>
              <a:t>Interesting</a:t>
            </a:r>
            <a:r>
              <a:rPr lang="pl-PL" sz="4900" dirty="0" smtClean="0"/>
              <a:t> </a:t>
            </a:r>
            <a:r>
              <a:rPr lang="pl-PL" sz="4900" dirty="0" err="1" smtClean="0"/>
              <a:t>facts</a:t>
            </a:r>
            <a:r>
              <a:rPr lang="pl-PL" sz="4900" dirty="0" smtClean="0"/>
              <a:t> </a:t>
            </a:r>
            <a:r>
              <a:rPr lang="pl-PL" sz="4900" dirty="0" err="1" smtClean="0"/>
              <a:t>in</a:t>
            </a:r>
            <a:r>
              <a:rPr lang="pl-PL" sz="4900" dirty="0" smtClean="0"/>
              <a:t> Germany</a:t>
            </a:r>
            <a:br>
              <a:rPr lang="pl-PL" sz="4900" dirty="0" smtClean="0"/>
            </a:br>
            <a:endParaRPr lang="pl-PL" sz="4900" dirty="0"/>
          </a:p>
        </p:txBody>
      </p:sp>
      <p:sp>
        <p:nvSpPr>
          <p:cNvPr id="3" name="Symbol zastępczy zawartości 2"/>
          <p:cNvSpPr>
            <a:spLocks noGrp="1"/>
          </p:cNvSpPr>
          <p:nvPr>
            <p:ph sz="quarter" idx="1"/>
          </p:nvPr>
        </p:nvSpPr>
        <p:spPr/>
        <p:txBody>
          <a:bodyPr>
            <a:normAutofit/>
          </a:bodyPr>
          <a:lstStyle/>
          <a:p>
            <a:r>
              <a:rPr lang="en-US" dirty="0" smtClean="0"/>
              <a:t>Our western neighbors do not have the habit of breaking the wafer during Christmas Eve. This tradition is valid only in Poland and Lithuania. In Germany, there has never been any fasting, and during Christmas Eve dinner, most often people eat potato salad, sausages or sausages. The tradition of decorating the Christmas tree, which dates back to the 15th century, comes from Germany. The tree was considered a gift from Jesus. In Poland, Christmas is a typical family holiday, while Germans also spend it with their closest friends.</a:t>
            </a:r>
          </a:p>
          <a:p>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p:txBody>
          <a:bodyPr>
            <a:noAutofit/>
          </a:bodyPr>
          <a:lstStyle/>
          <a:p>
            <a:r>
              <a:rPr lang="en-US" sz="6000" dirty="0" smtClean="0"/>
              <a:t>We thank you for your attention</a:t>
            </a:r>
            <a:endParaRPr lang="pl-PL" sz="6000" dirty="0"/>
          </a:p>
        </p:txBody>
      </p:sp>
      <p:sp>
        <p:nvSpPr>
          <p:cNvPr id="3" name="Tytuł 2"/>
          <p:cNvSpPr>
            <a:spLocks noGrp="1"/>
          </p:cNvSpPr>
          <p:nvPr>
            <p:ph type="ctrTitle"/>
          </p:nvPr>
        </p:nvSpPr>
        <p:spPr/>
        <p:txBody>
          <a:bodyPr>
            <a:noAutofit/>
          </a:bodyPr>
          <a:lstStyle/>
          <a:p>
            <a:r>
              <a:rPr lang="pl-PL" sz="5400" dirty="0" smtClean="0"/>
              <a:t>THE END</a:t>
            </a:r>
            <a:br>
              <a:rPr lang="pl-PL" sz="5400" dirty="0" smtClean="0"/>
            </a:br>
            <a:endParaRPr lang="pl-PL" sz="5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0100" y="0"/>
            <a:ext cx="7686700" cy="1416050"/>
          </a:xfrm>
        </p:spPr>
        <p:txBody>
          <a:bodyPr>
            <a:normAutofit fontScale="90000"/>
          </a:bodyPr>
          <a:lstStyle/>
          <a:p>
            <a:r>
              <a:rPr lang="pl-PL" sz="5300" dirty="0" smtClean="0"/>
              <a:t/>
            </a:r>
            <a:br>
              <a:rPr lang="pl-PL" sz="5300" dirty="0" smtClean="0"/>
            </a:br>
            <a:r>
              <a:rPr lang="pl-PL" sz="5300" dirty="0" smtClean="0"/>
              <a:t/>
            </a:r>
            <a:br>
              <a:rPr lang="pl-PL" sz="5300" dirty="0" smtClean="0"/>
            </a:br>
            <a:r>
              <a:rPr lang="pl-PL" sz="5300" dirty="0" smtClean="0"/>
              <a:t/>
            </a:r>
            <a:br>
              <a:rPr lang="pl-PL" sz="5300" dirty="0" smtClean="0"/>
            </a:br>
            <a:r>
              <a:rPr lang="pl-PL" sz="4900" dirty="0" err="1" smtClean="0"/>
              <a:t>Christmas</a:t>
            </a:r>
            <a:r>
              <a:rPr lang="pl-PL" sz="4900" dirty="0" smtClean="0"/>
              <a:t> </a:t>
            </a:r>
            <a:r>
              <a:rPr lang="pl-PL" sz="4900" dirty="0" err="1" smtClean="0"/>
              <a:t>in</a:t>
            </a:r>
            <a:r>
              <a:rPr lang="pl-PL" sz="4900" dirty="0" smtClean="0"/>
              <a:t> Poland</a:t>
            </a:r>
            <a:br>
              <a:rPr lang="pl-PL" sz="4900" dirty="0" smtClean="0"/>
            </a:br>
            <a:endParaRPr lang="pl-PL" sz="4900" dirty="0"/>
          </a:p>
        </p:txBody>
      </p:sp>
      <p:sp>
        <p:nvSpPr>
          <p:cNvPr id="3" name="Symbol zastępczy tekstu 2"/>
          <p:cNvSpPr>
            <a:spLocks noGrp="1"/>
          </p:cNvSpPr>
          <p:nvPr>
            <p:ph type="body" idx="2"/>
          </p:nvPr>
        </p:nvSpPr>
        <p:spPr/>
        <p:txBody>
          <a:bodyPr>
            <a:normAutofit/>
          </a:bodyPr>
          <a:lstStyle/>
          <a:p>
            <a:r>
              <a:rPr lang="en-US" sz="2400" dirty="0" smtClean="0"/>
              <a:t>Christmas, Christmas - in the Christian tradition - a holiday commemorating the birth of Jesus Christ. In Poland, it is celebrated on December 24</a:t>
            </a:r>
          </a:p>
          <a:p>
            <a:endParaRPr lang="pl-PL" dirty="0"/>
          </a:p>
        </p:txBody>
      </p:sp>
      <p:pic>
        <p:nvPicPr>
          <p:cNvPr id="5" name="Symbol zastępczy zawartości 4" descr="polska.jpg"/>
          <p:cNvPicPr>
            <a:picLocks noGrp="1" noChangeAspect="1"/>
          </p:cNvPicPr>
          <p:nvPr>
            <p:ph sz="quarter" idx="1"/>
          </p:nvPr>
        </p:nvPicPr>
        <p:blipFill>
          <a:blip r:embed="rId2"/>
          <a:stretch>
            <a:fillRect/>
          </a:stretch>
        </p:blipFill>
        <p:spPr>
          <a:xfrm>
            <a:off x="3410985" y="1785926"/>
            <a:ext cx="4875791" cy="40125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sz="4900" dirty="0" err="1" smtClean="0"/>
              <a:t>Traditions</a:t>
            </a:r>
            <a:r>
              <a:rPr lang="pl-PL" sz="4900" dirty="0" smtClean="0"/>
              <a:t> </a:t>
            </a:r>
            <a:r>
              <a:rPr lang="pl-PL" sz="4900" dirty="0" err="1" smtClean="0"/>
              <a:t>in</a:t>
            </a:r>
            <a:r>
              <a:rPr lang="pl-PL" sz="4900" dirty="0" smtClean="0"/>
              <a:t> Poland</a:t>
            </a:r>
            <a:br>
              <a:rPr lang="pl-PL" sz="4900" dirty="0" smtClean="0"/>
            </a:br>
            <a:endParaRPr lang="pl-PL" sz="4900" dirty="0"/>
          </a:p>
        </p:txBody>
      </p:sp>
      <p:sp>
        <p:nvSpPr>
          <p:cNvPr id="3" name="Symbol zastępczy zawartości 2"/>
          <p:cNvSpPr>
            <a:spLocks noGrp="1"/>
          </p:cNvSpPr>
          <p:nvPr>
            <p:ph sz="quarter" idx="1"/>
          </p:nvPr>
        </p:nvSpPr>
        <p:spPr/>
        <p:txBody>
          <a:bodyPr>
            <a:normAutofit/>
          </a:bodyPr>
          <a:lstStyle/>
          <a:p>
            <a:endParaRPr lang="en-US" dirty="0" smtClean="0"/>
          </a:p>
          <a:p>
            <a:r>
              <a:rPr lang="en-US" sz="3200" dirty="0" smtClean="0"/>
              <a:t>Christmas traditions - Christmas and Christmas Eve customs in Poland include singing Christmas carols, putting hay under the tablecloth, preparing 12 dishes for the Christmas table. What are other Christmas traditions in Poland and what Christmas and Christmas Eve customs can be found in different parts of our country?</a:t>
            </a:r>
          </a:p>
          <a:p>
            <a:endParaRPr lang="pl-PL" dirty="0">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900" dirty="0" smtClean="0"/>
              <a:t>C</a:t>
            </a:r>
            <a:r>
              <a:rPr lang="en-US" sz="4900" dirty="0" err="1" smtClean="0"/>
              <a:t>uriosities</a:t>
            </a:r>
            <a:r>
              <a:rPr lang="en-US" sz="4900" dirty="0" smtClean="0"/>
              <a:t> that are in Poland</a:t>
            </a:r>
            <a:r>
              <a:rPr lang="en-US" dirty="0" smtClean="0"/>
              <a:t/>
            </a:r>
            <a:br>
              <a:rPr lang="en-US" dirty="0" smtClean="0"/>
            </a:br>
            <a:endParaRPr lang="pl-PL" dirty="0"/>
          </a:p>
        </p:txBody>
      </p:sp>
      <p:sp>
        <p:nvSpPr>
          <p:cNvPr id="3" name="Symbol zastępczy zawartości 2"/>
          <p:cNvSpPr>
            <a:spLocks noGrp="1"/>
          </p:cNvSpPr>
          <p:nvPr>
            <p:ph sz="quarter" idx="1"/>
          </p:nvPr>
        </p:nvSpPr>
        <p:spPr>
          <a:xfrm>
            <a:off x="928662" y="1357298"/>
            <a:ext cx="7772400" cy="4572000"/>
          </a:xfrm>
        </p:spPr>
        <p:txBody>
          <a:bodyPr>
            <a:normAutofit/>
          </a:bodyPr>
          <a:lstStyle/>
          <a:p>
            <a:r>
              <a:rPr lang="en-US" dirty="0" smtClean="0"/>
              <a:t>1. It is a tradition to hang mistletoe from the ceiling and kiss under it. It is said that a kiss under the mistletoe brings good luck for another year.</a:t>
            </a:r>
          </a:p>
          <a:p>
            <a:r>
              <a:rPr lang="en-US" dirty="0" smtClean="0"/>
              <a:t>2. The most popular Christmas carol is "Silent Night", which is known all over the world. There is a translation in over 300 languages.</a:t>
            </a:r>
          </a:p>
          <a:p>
            <a:r>
              <a:rPr lang="en-US" dirty="0" smtClean="0"/>
              <a:t>3. Decorating the Christmas tree is one of the youngest traditions. The lights are a symbol of Jesus' coming into the world and the green color symbolizes hope and eternal green.</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dirty="0" err="1" smtClean="0"/>
              <a:t>Christmas</a:t>
            </a:r>
            <a:r>
              <a:rPr lang="pl-PL" sz="4400" dirty="0" smtClean="0"/>
              <a:t> </a:t>
            </a:r>
            <a:r>
              <a:rPr lang="pl-PL" sz="4400" dirty="0" err="1" smtClean="0"/>
              <a:t>in</a:t>
            </a:r>
            <a:r>
              <a:rPr lang="pl-PL" sz="4400" dirty="0" smtClean="0"/>
              <a:t> </a:t>
            </a:r>
            <a:r>
              <a:rPr lang="pl-PL" sz="4400" dirty="0" err="1" smtClean="0"/>
              <a:t>England</a:t>
            </a:r>
            <a:endParaRPr lang="pl-PL" sz="4400" dirty="0"/>
          </a:p>
        </p:txBody>
      </p:sp>
      <p:sp>
        <p:nvSpPr>
          <p:cNvPr id="3" name="Symbol zastępczy tekstu 2"/>
          <p:cNvSpPr>
            <a:spLocks noGrp="1"/>
          </p:cNvSpPr>
          <p:nvPr>
            <p:ph type="body" idx="2"/>
          </p:nvPr>
        </p:nvSpPr>
        <p:spPr>
          <a:xfrm>
            <a:off x="500034" y="1500174"/>
            <a:ext cx="1905000" cy="4495800"/>
          </a:xfrm>
        </p:spPr>
        <p:txBody>
          <a:bodyPr/>
          <a:lstStyle/>
          <a:p>
            <a:endParaRPr lang="en-US" dirty="0" smtClean="0"/>
          </a:p>
          <a:p>
            <a:r>
              <a:rPr lang="en-US" sz="2000" dirty="0" smtClean="0"/>
              <a:t>It is derived from Old English and means the Mass of Christ. Christmas in England begins on December 25. The English do not celebrate Christmas Eve, but they do celebrate Boxing Day, which falls on December 26.</a:t>
            </a:r>
          </a:p>
          <a:p>
            <a:endParaRPr lang="pl-PL" dirty="0"/>
          </a:p>
        </p:txBody>
      </p:sp>
      <p:pic>
        <p:nvPicPr>
          <p:cNvPr id="5" name="Symbol zastępczy zawartości 4" descr="Anglia.jpg"/>
          <p:cNvPicPr>
            <a:picLocks noGrp="1" noChangeAspect="1"/>
          </p:cNvPicPr>
          <p:nvPr>
            <p:ph sz="quarter" idx="1"/>
          </p:nvPr>
        </p:nvPicPr>
        <p:blipFill>
          <a:blip r:embed="rId2"/>
          <a:stretch>
            <a:fillRect/>
          </a:stretch>
        </p:blipFill>
        <p:spPr>
          <a:xfrm>
            <a:off x="3428992" y="2357430"/>
            <a:ext cx="4638690" cy="289084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Traditions</a:t>
            </a:r>
            <a:r>
              <a:rPr lang="pl-PL" dirty="0" smtClean="0"/>
              <a:t> </a:t>
            </a:r>
            <a:r>
              <a:rPr lang="pl-PL" dirty="0" err="1" smtClean="0"/>
              <a:t>in</a:t>
            </a:r>
            <a:r>
              <a:rPr lang="pl-PL" dirty="0" smtClean="0"/>
              <a:t> </a:t>
            </a:r>
            <a:r>
              <a:rPr lang="pl-PL" dirty="0" err="1" smtClean="0"/>
              <a:t>England</a:t>
            </a:r>
            <a:endParaRPr lang="pl-PL" dirty="0"/>
          </a:p>
        </p:txBody>
      </p:sp>
      <p:sp>
        <p:nvSpPr>
          <p:cNvPr id="3" name="Symbol zastępczy zawartości 2"/>
          <p:cNvSpPr>
            <a:spLocks noGrp="1"/>
          </p:cNvSpPr>
          <p:nvPr>
            <p:ph sz="quarter" idx="1"/>
          </p:nvPr>
        </p:nvSpPr>
        <p:spPr>
          <a:xfrm>
            <a:off x="285720" y="1447800"/>
            <a:ext cx="8401080" cy="5124472"/>
          </a:xfrm>
        </p:spPr>
        <p:txBody>
          <a:bodyPr/>
          <a:lstStyle/>
          <a:p>
            <a:r>
              <a:rPr lang="en-US" dirty="0" smtClean="0"/>
              <a:t>Over the centuries, most of the rituals have disappeared and today the customs of Christmas are very similar to those celebrated in other parts of the world. However, the English have a lot of their own small and nowhere else unique traditions In the islands, Christmas starts very early and the English love this period of preparation and waiting. Already in October, shops are filled with goods decorated with the figures of a chubby Santa squeezed into a slightly too small sleigh. There are decorations on houses, sometimes with thousands of blinking lights. Everyone buys gifts. In factories, so-called Secret Santa, i.e. mutual giving of inexpensive gifts, is organized.</a:t>
            </a: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00166" y="428604"/>
            <a:ext cx="7772400" cy="1143000"/>
          </a:xfrm>
        </p:spPr>
        <p:txBody>
          <a:bodyPr>
            <a:normAutofit/>
          </a:bodyPr>
          <a:lstStyle/>
          <a:p>
            <a:r>
              <a:rPr lang="pl-PL" sz="4400" dirty="0" err="1" smtClean="0"/>
              <a:t>Christmas</a:t>
            </a:r>
            <a:r>
              <a:rPr lang="pl-PL" sz="4400" dirty="0" smtClean="0"/>
              <a:t> </a:t>
            </a:r>
            <a:r>
              <a:rPr lang="pl-PL" sz="4400" dirty="0" err="1" smtClean="0"/>
              <a:t>in</a:t>
            </a:r>
            <a:r>
              <a:rPr lang="pl-PL" sz="4400" dirty="0" smtClean="0"/>
              <a:t> Australia</a:t>
            </a:r>
            <a:endParaRPr lang="pl-PL" sz="4400" dirty="0"/>
          </a:p>
        </p:txBody>
      </p:sp>
      <p:sp>
        <p:nvSpPr>
          <p:cNvPr id="3" name="Symbol zastępczy tekstu 2"/>
          <p:cNvSpPr>
            <a:spLocks noGrp="1"/>
          </p:cNvSpPr>
          <p:nvPr>
            <p:ph type="body" idx="2"/>
          </p:nvPr>
        </p:nvSpPr>
        <p:spPr/>
        <p:txBody>
          <a:bodyPr>
            <a:normAutofit fontScale="92500"/>
          </a:bodyPr>
          <a:lstStyle/>
          <a:p>
            <a:endParaRPr lang="en-US" dirty="0" smtClean="0"/>
          </a:p>
          <a:p>
            <a:r>
              <a:rPr lang="en-US" sz="2000" dirty="0" smtClean="0"/>
              <a:t>Christmas in Australia is celebrated on December 25 and 26. ... 25.12 - Christmas Day is the day when children find presents under the tree in the morning. Santa comes to them at night when the children are asleep.</a:t>
            </a:r>
          </a:p>
          <a:p>
            <a:endParaRPr lang="pl-PL" dirty="0"/>
          </a:p>
        </p:txBody>
      </p:sp>
      <p:pic>
        <p:nvPicPr>
          <p:cNvPr id="5" name="Symbol zastępczy zawartości 4" descr="Australia.jpg"/>
          <p:cNvPicPr>
            <a:picLocks noGrp="1" noChangeAspect="1"/>
          </p:cNvPicPr>
          <p:nvPr>
            <p:ph sz="quarter" idx="1"/>
          </p:nvPr>
        </p:nvPicPr>
        <p:blipFill>
          <a:blip r:embed="rId2"/>
          <a:stretch>
            <a:fillRect/>
          </a:stretch>
        </p:blipFill>
        <p:spPr>
          <a:xfrm>
            <a:off x="3390900" y="2271712"/>
            <a:ext cx="4876800" cy="31527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1538" y="357166"/>
            <a:ext cx="7772400" cy="1143000"/>
          </a:xfrm>
        </p:spPr>
        <p:txBody>
          <a:bodyPr/>
          <a:lstStyle/>
          <a:p>
            <a:r>
              <a:rPr lang="pl-PL" dirty="0" err="1" smtClean="0"/>
              <a:t>Traditions</a:t>
            </a:r>
            <a:r>
              <a:rPr lang="pl-PL" dirty="0" smtClean="0"/>
              <a:t> </a:t>
            </a:r>
            <a:r>
              <a:rPr lang="pl-PL" dirty="0" err="1" smtClean="0"/>
              <a:t>in</a:t>
            </a:r>
            <a:r>
              <a:rPr lang="pl-PL" dirty="0" smtClean="0"/>
              <a:t> Australia</a:t>
            </a:r>
            <a:endParaRPr lang="pl-PL" dirty="0"/>
          </a:p>
        </p:txBody>
      </p:sp>
      <p:sp>
        <p:nvSpPr>
          <p:cNvPr id="3" name="Symbol zastępczy zawartości 2"/>
          <p:cNvSpPr>
            <a:spLocks noGrp="1"/>
          </p:cNvSpPr>
          <p:nvPr>
            <p:ph sz="quarter" idx="1"/>
          </p:nvPr>
        </p:nvSpPr>
        <p:spPr/>
        <p:txBody>
          <a:bodyPr>
            <a:normAutofit fontScale="92500" lnSpcReduction="10000"/>
          </a:bodyPr>
          <a:lstStyle/>
          <a:p>
            <a:endParaRPr lang="en-US" dirty="0" smtClean="0"/>
          </a:p>
          <a:p>
            <a:r>
              <a:rPr lang="en-US" dirty="0" smtClean="0"/>
              <a:t>On this continent, Christmas Eve is not celebrated, its tradition does not exist - of course, it is a country so multicultural that, to a large extent, this tradition is individual for each family. "Carols by </a:t>
            </a:r>
            <a:r>
              <a:rPr lang="en-US" dirty="0" err="1" smtClean="0"/>
              <a:t>candellight</a:t>
            </a:r>
            <a:r>
              <a:rPr lang="en-US" dirty="0" smtClean="0"/>
              <a:t>" is the custom of gathering in parks or on beaches in the evening and singing Christmas carols and candlelight songs. This is a chance for people living in the same neighborhood to get closer to each other. It was invented and popularized in 1937 by the Australian radio journalist - Norman Banks. It often happens that whole families spend Christmas time on the beach, for example at a barbecue. Houses are eagerly decorated with occasional ornaments, therefore competitions for the most beautiful decorations are often organized. </a:t>
            </a:r>
          </a:p>
          <a:p>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8662" y="285728"/>
            <a:ext cx="7772400" cy="1143000"/>
          </a:xfrm>
        </p:spPr>
        <p:txBody>
          <a:bodyPr>
            <a:noAutofit/>
          </a:bodyPr>
          <a:lstStyle/>
          <a:p>
            <a:r>
              <a:rPr lang="pl-PL" dirty="0" smtClean="0"/>
              <a:t/>
            </a:r>
            <a:br>
              <a:rPr lang="pl-PL" dirty="0" smtClean="0"/>
            </a:br>
            <a:r>
              <a:rPr lang="pl-PL" dirty="0" err="1" smtClean="0"/>
              <a:t>Interesting</a:t>
            </a:r>
            <a:r>
              <a:rPr lang="pl-PL" dirty="0" smtClean="0"/>
              <a:t> </a:t>
            </a:r>
            <a:r>
              <a:rPr lang="pl-PL" dirty="0" err="1" smtClean="0"/>
              <a:t>facts</a:t>
            </a:r>
            <a:r>
              <a:rPr lang="pl-PL" dirty="0" smtClean="0"/>
              <a:t> </a:t>
            </a:r>
            <a:r>
              <a:rPr lang="pl-PL" dirty="0" err="1" smtClean="0"/>
              <a:t>from</a:t>
            </a:r>
            <a:r>
              <a:rPr lang="pl-PL" dirty="0" smtClean="0"/>
              <a:t> Austria</a:t>
            </a:r>
            <a:br>
              <a:rPr lang="pl-PL" dirty="0" smtClean="0"/>
            </a:br>
            <a:endParaRPr lang="pl-PL" dirty="0"/>
          </a:p>
        </p:txBody>
      </p:sp>
      <p:sp>
        <p:nvSpPr>
          <p:cNvPr id="3" name="Symbol zastępczy zawartości 2"/>
          <p:cNvSpPr>
            <a:spLocks noGrp="1"/>
          </p:cNvSpPr>
          <p:nvPr>
            <p:ph sz="quarter" idx="1"/>
          </p:nvPr>
        </p:nvSpPr>
        <p:spPr/>
        <p:txBody>
          <a:bodyPr>
            <a:normAutofit/>
          </a:bodyPr>
          <a:lstStyle/>
          <a:p>
            <a:r>
              <a:rPr lang="pl-PL" sz="2400" dirty="0" smtClean="0"/>
              <a:t>1. </a:t>
            </a:r>
            <a:r>
              <a:rPr lang="pl-PL" sz="2400" dirty="0" err="1" smtClean="0"/>
              <a:t>Christmas</a:t>
            </a:r>
            <a:r>
              <a:rPr lang="pl-PL" sz="2400" dirty="0" smtClean="0"/>
              <a:t> </a:t>
            </a:r>
            <a:r>
              <a:rPr lang="pl-PL" sz="2400" dirty="0" err="1" smtClean="0"/>
              <a:t>is</a:t>
            </a:r>
            <a:r>
              <a:rPr lang="pl-PL" sz="2400" dirty="0" smtClean="0"/>
              <a:t> </a:t>
            </a:r>
            <a:r>
              <a:rPr lang="pl-PL" sz="2400" dirty="0" err="1" smtClean="0"/>
              <a:t>celebrated</a:t>
            </a:r>
            <a:r>
              <a:rPr lang="pl-PL" sz="2400" dirty="0" smtClean="0"/>
              <a:t> </a:t>
            </a:r>
            <a:r>
              <a:rPr lang="pl-PL" sz="2400" dirty="0" err="1" smtClean="0"/>
              <a:t>in</a:t>
            </a:r>
            <a:r>
              <a:rPr lang="pl-PL" sz="2400" dirty="0" smtClean="0"/>
              <a:t> </a:t>
            </a:r>
            <a:r>
              <a:rPr lang="pl-PL" sz="2400" dirty="0" err="1" smtClean="0"/>
              <a:t>the</a:t>
            </a:r>
            <a:r>
              <a:rPr lang="pl-PL" sz="2400" dirty="0" smtClean="0"/>
              <a:t> </a:t>
            </a:r>
            <a:r>
              <a:rPr lang="pl-PL" sz="2400" dirty="0" err="1" smtClean="0"/>
              <a:t>middle</a:t>
            </a:r>
            <a:r>
              <a:rPr lang="pl-PL" sz="2400" dirty="0" smtClean="0"/>
              <a:t> of </a:t>
            </a:r>
            <a:r>
              <a:rPr lang="pl-PL" sz="2400" dirty="0" err="1" smtClean="0"/>
              <a:t>the</a:t>
            </a:r>
            <a:r>
              <a:rPr lang="pl-PL" sz="2400" dirty="0" smtClean="0"/>
              <a:t> </a:t>
            </a:r>
            <a:r>
              <a:rPr lang="pl-PL" sz="2400" dirty="0" err="1" smtClean="0"/>
              <a:t>Australian</a:t>
            </a:r>
            <a:r>
              <a:rPr lang="pl-PL" sz="2400" dirty="0" smtClean="0"/>
              <a:t> </a:t>
            </a:r>
            <a:r>
              <a:rPr lang="pl-PL" sz="2400" dirty="0" err="1" smtClean="0"/>
              <a:t>summer</a:t>
            </a:r>
            <a:r>
              <a:rPr lang="pl-PL" sz="2400" dirty="0" smtClean="0"/>
              <a:t>, </a:t>
            </a:r>
            <a:r>
              <a:rPr lang="pl-PL" sz="2400" dirty="0" err="1" smtClean="0"/>
              <a:t>which</a:t>
            </a:r>
            <a:r>
              <a:rPr lang="pl-PL" sz="2400" dirty="0" smtClean="0"/>
              <a:t> </a:t>
            </a:r>
            <a:r>
              <a:rPr lang="pl-PL" sz="2400" dirty="0" err="1" smtClean="0"/>
              <a:t>lasts</a:t>
            </a:r>
            <a:r>
              <a:rPr lang="pl-PL" sz="2400" dirty="0" smtClean="0"/>
              <a:t> </a:t>
            </a:r>
            <a:r>
              <a:rPr lang="pl-PL" sz="2400" dirty="0" err="1" smtClean="0"/>
              <a:t>from</a:t>
            </a:r>
            <a:r>
              <a:rPr lang="pl-PL" sz="2400" dirty="0" smtClean="0"/>
              <a:t> </a:t>
            </a:r>
            <a:r>
              <a:rPr lang="pl-PL" sz="2400" dirty="0" err="1" smtClean="0"/>
              <a:t>December</a:t>
            </a:r>
            <a:r>
              <a:rPr lang="pl-PL" sz="2400" dirty="0" smtClean="0"/>
              <a:t> to </a:t>
            </a:r>
            <a:r>
              <a:rPr lang="pl-PL" sz="2400" dirty="0" err="1" smtClean="0"/>
              <a:t>February</a:t>
            </a:r>
            <a:r>
              <a:rPr lang="pl-PL" sz="2400" dirty="0" smtClean="0"/>
              <a:t>. </a:t>
            </a:r>
            <a:r>
              <a:rPr lang="pl-PL" sz="2400" dirty="0" err="1" smtClean="0"/>
              <a:t>Outside</a:t>
            </a:r>
            <a:r>
              <a:rPr lang="pl-PL" sz="2400" dirty="0" smtClean="0"/>
              <a:t>, 30 </a:t>
            </a:r>
            <a:r>
              <a:rPr lang="pl-PL" sz="2400" dirty="0" err="1" smtClean="0"/>
              <a:t>degrees</a:t>
            </a:r>
            <a:r>
              <a:rPr lang="pl-PL" sz="2400" dirty="0" smtClean="0"/>
              <a:t>, </a:t>
            </a:r>
            <a:r>
              <a:rPr lang="pl-PL" sz="2400" dirty="0" err="1" smtClean="0"/>
              <a:t>the</a:t>
            </a:r>
            <a:r>
              <a:rPr lang="pl-PL" sz="2400" dirty="0" smtClean="0"/>
              <a:t> </a:t>
            </a:r>
            <a:r>
              <a:rPr lang="pl-PL" sz="2400" dirty="0" err="1" smtClean="0"/>
              <a:t>beaches</a:t>
            </a:r>
            <a:r>
              <a:rPr lang="pl-PL" sz="2400" dirty="0" smtClean="0"/>
              <a:t> </a:t>
            </a:r>
            <a:r>
              <a:rPr lang="pl-PL" sz="2400" dirty="0" err="1" smtClean="0"/>
              <a:t>fill</a:t>
            </a:r>
            <a:r>
              <a:rPr lang="pl-PL" sz="2400" dirty="0" smtClean="0"/>
              <a:t> </a:t>
            </a:r>
            <a:r>
              <a:rPr lang="pl-PL" sz="2400" dirty="0" err="1" smtClean="0"/>
              <a:t>up</a:t>
            </a:r>
            <a:r>
              <a:rPr lang="pl-PL" sz="2400" dirty="0" smtClean="0"/>
              <a:t> </a:t>
            </a:r>
            <a:r>
              <a:rPr lang="pl-PL" sz="2400" dirty="0" err="1" smtClean="0"/>
              <a:t>with</a:t>
            </a:r>
            <a:r>
              <a:rPr lang="pl-PL" sz="2400" dirty="0" smtClean="0"/>
              <a:t> </a:t>
            </a:r>
            <a:r>
              <a:rPr lang="pl-PL" sz="2400" dirty="0" err="1" smtClean="0"/>
              <a:t>holidaymakers</a:t>
            </a:r>
            <a:r>
              <a:rPr lang="pl-PL" sz="2400" dirty="0" smtClean="0"/>
              <a:t>, and </a:t>
            </a:r>
            <a:r>
              <a:rPr lang="pl-PL" sz="2400" dirty="0" err="1" smtClean="0"/>
              <a:t>it's</a:t>
            </a:r>
            <a:r>
              <a:rPr lang="pl-PL" sz="2400" dirty="0" smtClean="0"/>
              <a:t> </a:t>
            </a:r>
            <a:r>
              <a:rPr lang="pl-PL" sz="2400" dirty="0" err="1" smtClean="0"/>
              <a:t>also</a:t>
            </a:r>
            <a:r>
              <a:rPr lang="pl-PL" sz="2400" dirty="0" smtClean="0"/>
              <a:t> a long </a:t>
            </a:r>
            <a:r>
              <a:rPr lang="pl-PL" sz="2400" dirty="0" err="1" smtClean="0"/>
              <a:t>vacation</a:t>
            </a:r>
            <a:r>
              <a:rPr lang="pl-PL" sz="2400" dirty="0" smtClean="0"/>
              <a:t> period. </a:t>
            </a:r>
            <a:r>
              <a:rPr lang="pl-PL" sz="2400" dirty="0" err="1" smtClean="0"/>
              <a:t>The</a:t>
            </a:r>
            <a:r>
              <a:rPr lang="pl-PL" sz="2400" dirty="0" smtClean="0"/>
              <a:t> </a:t>
            </a:r>
            <a:r>
              <a:rPr lang="pl-PL" sz="2400" dirty="0" err="1" smtClean="0"/>
              <a:t>kids</a:t>
            </a:r>
            <a:r>
              <a:rPr lang="pl-PL" sz="2400" dirty="0" smtClean="0"/>
              <a:t> </a:t>
            </a:r>
            <a:r>
              <a:rPr lang="pl-PL" sz="2400" dirty="0" err="1" smtClean="0"/>
              <a:t>are</a:t>
            </a:r>
            <a:r>
              <a:rPr lang="pl-PL" sz="2400" dirty="0" smtClean="0"/>
              <a:t> </a:t>
            </a:r>
            <a:r>
              <a:rPr lang="pl-PL" sz="2400" dirty="0" err="1" smtClean="0"/>
              <a:t>free</a:t>
            </a:r>
            <a:r>
              <a:rPr lang="pl-PL" sz="2400" dirty="0" smtClean="0"/>
              <a:t> </a:t>
            </a:r>
            <a:r>
              <a:rPr lang="pl-PL" sz="2400" dirty="0" err="1" smtClean="0"/>
              <a:t>from</a:t>
            </a:r>
            <a:r>
              <a:rPr lang="pl-PL" sz="2400" dirty="0" smtClean="0"/>
              <a:t> </a:t>
            </a:r>
            <a:r>
              <a:rPr lang="pl-PL" sz="2400" dirty="0" err="1" smtClean="0"/>
              <a:t>school</a:t>
            </a:r>
            <a:r>
              <a:rPr lang="pl-PL" sz="2400" dirty="0" smtClean="0"/>
              <a:t>, many </a:t>
            </a:r>
            <a:r>
              <a:rPr lang="pl-PL" sz="2400" dirty="0" err="1" smtClean="0"/>
              <a:t>companies</a:t>
            </a:r>
            <a:r>
              <a:rPr lang="pl-PL" sz="2400" dirty="0" smtClean="0"/>
              <a:t> </a:t>
            </a:r>
            <a:r>
              <a:rPr lang="pl-PL" sz="2400" dirty="0" err="1" smtClean="0"/>
              <a:t>close</a:t>
            </a:r>
            <a:r>
              <a:rPr lang="pl-PL" sz="2400" dirty="0" smtClean="0"/>
              <a:t> </a:t>
            </a:r>
            <a:r>
              <a:rPr lang="pl-PL" sz="2400" dirty="0" err="1" smtClean="0"/>
              <a:t>their</a:t>
            </a:r>
            <a:r>
              <a:rPr lang="pl-PL" sz="2400" dirty="0" smtClean="0"/>
              <a:t> </a:t>
            </a:r>
            <a:r>
              <a:rPr lang="pl-PL" sz="2400" dirty="0" err="1" smtClean="0"/>
              <a:t>activities</a:t>
            </a:r>
            <a:r>
              <a:rPr lang="pl-PL" sz="2400" dirty="0" smtClean="0"/>
              <a:t> for </a:t>
            </a:r>
            <a:r>
              <a:rPr lang="pl-PL" sz="2400" dirty="0" err="1" smtClean="0"/>
              <a:t>this</a:t>
            </a:r>
            <a:r>
              <a:rPr lang="pl-PL" sz="2400" dirty="0" smtClean="0"/>
              <a:t> time and go for </a:t>
            </a:r>
            <a:r>
              <a:rPr lang="pl-PL" sz="2400" dirty="0" err="1" smtClean="0"/>
              <a:t>the</a:t>
            </a:r>
            <a:r>
              <a:rPr lang="pl-PL" sz="2400" dirty="0" smtClean="0"/>
              <a:t> </a:t>
            </a:r>
            <a:r>
              <a:rPr lang="pl-PL" sz="2400" dirty="0" err="1" smtClean="0"/>
              <a:t>long-desired</a:t>
            </a:r>
            <a:r>
              <a:rPr lang="pl-PL" sz="2400" dirty="0" smtClean="0"/>
              <a:t> </a:t>
            </a:r>
            <a:r>
              <a:rPr lang="pl-PL" sz="2400" dirty="0" err="1" smtClean="0"/>
              <a:t>rest</a:t>
            </a:r>
            <a:r>
              <a:rPr lang="pl-PL" sz="2400" dirty="0" smtClean="0"/>
              <a:t>. </a:t>
            </a:r>
            <a:r>
              <a:rPr lang="pl-PL" sz="2400" dirty="0" err="1" smtClean="0"/>
              <a:t>There</a:t>
            </a:r>
            <a:r>
              <a:rPr lang="pl-PL" sz="2400" dirty="0" smtClean="0"/>
              <a:t> </a:t>
            </a:r>
            <a:r>
              <a:rPr lang="pl-PL" sz="2400" dirty="0" err="1" smtClean="0"/>
              <a:t>are</a:t>
            </a:r>
            <a:r>
              <a:rPr lang="pl-PL" sz="2400" dirty="0" smtClean="0"/>
              <a:t> a lot of </a:t>
            </a:r>
            <a:r>
              <a:rPr lang="pl-PL" sz="2400" dirty="0" err="1" smtClean="0"/>
              <a:t>people</a:t>
            </a:r>
            <a:r>
              <a:rPr lang="pl-PL" sz="2400" dirty="0" smtClean="0"/>
              <a:t> </a:t>
            </a:r>
            <a:r>
              <a:rPr lang="pl-PL" sz="2400" dirty="0" err="1" smtClean="0"/>
              <a:t>everywhere</a:t>
            </a:r>
            <a:r>
              <a:rPr lang="pl-PL" sz="2400" dirty="0" smtClean="0"/>
              <a:t> and </a:t>
            </a:r>
            <a:r>
              <a:rPr lang="pl-PL" sz="2400" dirty="0" err="1" smtClean="0"/>
              <a:t>more</a:t>
            </a:r>
            <a:r>
              <a:rPr lang="pl-PL" sz="2400" dirty="0" smtClean="0"/>
              <a:t> </a:t>
            </a:r>
            <a:r>
              <a:rPr lang="pl-PL" sz="2400" dirty="0" err="1" smtClean="0"/>
              <a:t>expensive</a:t>
            </a:r>
            <a:r>
              <a:rPr lang="pl-PL" sz="2400" dirty="0" smtClean="0"/>
              <a:t> </a:t>
            </a:r>
            <a:r>
              <a:rPr lang="pl-PL" sz="2400" dirty="0" err="1" smtClean="0"/>
              <a:t>than</a:t>
            </a:r>
            <a:r>
              <a:rPr lang="pl-PL" sz="2400" dirty="0" smtClean="0"/>
              <a:t> </a:t>
            </a:r>
            <a:r>
              <a:rPr lang="pl-PL" sz="2400" dirty="0" err="1" smtClean="0"/>
              <a:t>usual</a:t>
            </a:r>
            <a:r>
              <a:rPr lang="pl-PL" sz="2400" dirty="0" smtClean="0"/>
              <a:t>.</a:t>
            </a:r>
          </a:p>
          <a:p>
            <a:endParaRPr lang="pl-PL" sz="2400" dirty="0" smtClean="0"/>
          </a:p>
          <a:p>
            <a:r>
              <a:rPr lang="en-US" sz="2400" dirty="0" smtClean="0"/>
              <a:t>Santa </a:t>
            </a:r>
            <a:r>
              <a:rPr lang="en-US" sz="2400" dirty="0" smtClean="0"/>
              <a:t>comes to Australian kids on a surfboard (instead of a sleigh), and has dolphins or kangaroos (not reindeer) in the harness, and he wears shorts, a T-shirt and obligatory flip-flops! ... who would wear a 30-degree sheepskin temperature.</a:t>
            </a:r>
          </a:p>
          <a:p>
            <a:endParaRPr lang="pl-PL"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pitał">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Kapitał">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pitał">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243</TotalTime>
  <Words>1291</Words>
  <Application>Microsoft Office PowerPoint</Application>
  <PresentationFormat>Pokaz na ekranie (4:3)</PresentationFormat>
  <Paragraphs>46</Paragraphs>
  <Slides>17</Slides>
  <Notes>0</Notes>
  <HiddenSlides>0</HiddenSlides>
  <MMClips>0</MMClips>
  <ScaleCrop>false</ScaleCrop>
  <HeadingPairs>
    <vt:vector size="4" baseType="variant">
      <vt:variant>
        <vt:lpstr>Motyw</vt:lpstr>
      </vt:variant>
      <vt:variant>
        <vt:i4>1</vt:i4>
      </vt:variant>
      <vt:variant>
        <vt:lpstr>Tytuły slajdów</vt:lpstr>
      </vt:variant>
      <vt:variant>
        <vt:i4>17</vt:i4>
      </vt:variant>
    </vt:vector>
  </HeadingPairs>
  <TitlesOfParts>
    <vt:vector size="18" baseType="lpstr">
      <vt:lpstr>Kapitał</vt:lpstr>
      <vt:lpstr>Christmas in the world</vt:lpstr>
      <vt:lpstr>   Christmas in Poland </vt:lpstr>
      <vt:lpstr> Traditions in Poland </vt:lpstr>
      <vt:lpstr>Curiosities that are in Poland </vt:lpstr>
      <vt:lpstr>Christmas in England</vt:lpstr>
      <vt:lpstr>Traditions in England</vt:lpstr>
      <vt:lpstr>Christmas in Australia</vt:lpstr>
      <vt:lpstr>Traditions in Australia</vt:lpstr>
      <vt:lpstr> Interesting facts from Austria </vt:lpstr>
      <vt:lpstr>Christmas in Great Britain </vt:lpstr>
      <vt:lpstr> Traditions in Great Britain </vt:lpstr>
      <vt:lpstr>The first Christmas tree</vt:lpstr>
      <vt:lpstr>Curiosities in Great Britain about Christmas</vt:lpstr>
      <vt:lpstr>Christmas in Germany </vt:lpstr>
      <vt:lpstr> Traditions in Germany </vt:lpstr>
      <vt:lpstr> Interesting facts in Germany </vt:lpstr>
      <vt:lpstr>THE END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User</dc:creator>
  <cp:lastModifiedBy>User</cp:lastModifiedBy>
  <cp:revision>27</cp:revision>
  <dcterms:created xsi:type="dcterms:W3CDTF">2020-12-18T07:57:24Z</dcterms:created>
  <dcterms:modified xsi:type="dcterms:W3CDTF">2020-12-21T12:00:50Z</dcterms:modified>
</cp:coreProperties>
</file>