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80" r:id="rId6"/>
    <p:sldId id="281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7" r:id="rId16"/>
    <p:sldId id="265" r:id="rId17"/>
    <p:sldId id="266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B4B"/>
    <a:srgbClr val="FF6D6D"/>
    <a:srgbClr val="3BCCFF"/>
    <a:srgbClr val="FFD243"/>
    <a:srgbClr val="A960F2"/>
    <a:srgbClr val="FC730C"/>
    <a:srgbClr val="FC8124"/>
    <a:srgbClr val="7DFF4F"/>
    <a:srgbClr val="E2ED51"/>
    <a:srgbClr val="FFCC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53" autoAdjust="0"/>
    <p:restoredTop sz="94660"/>
  </p:normalViewPr>
  <p:slideViewPr>
    <p:cSldViewPr snapToGrid="0">
      <p:cViewPr varScale="1">
        <p:scale>
          <a:sx n="90" d="100"/>
          <a:sy n="90" d="100"/>
        </p:scale>
        <p:origin x="10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2C75EA6-D1A9-4718-9BC2-B605BE7084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DC66E35C-6705-4B08-B3C4-2BDB23DACA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57ABD9E-A9AA-4E15-9947-947F5E712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2F562-800B-4629-AEB4-74AE754164B7}" type="datetimeFigureOut">
              <a:rPr lang="pl-PL" smtClean="0"/>
              <a:t>24.06.2020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320A20F-0D51-4921-80A7-C1AF88C99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A7BB4ED-0085-4C81-B237-08655C043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F0E3-A71C-46B2-99C0-EE8072DA653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21599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01DCC09-B456-4102-894F-B2221B2FA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6114C54B-6BA5-4F91-9ED2-20DDF5DEEF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536F34D-7FD2-4B78-925D-5AC663DE6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2F562-800B-4629-AEB4-74AE754164B7}" type="datetimeFigureOut">
              <a:rPr lang="pl-PL" smtClean="0"/>
              <a:t>24.06.2020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EE4CF37-35EF-458C-9961-5E4DF22A8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108F41F-5C44-4302-B430-791605C20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F0E3-A71C-46B2-99C0-EE8072DA653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5016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0E810EF8-C7C2-4E9F-9B5A-C53E3C1505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1F2E5843-9404-43F0-A458-49292BBD38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953C291-A2C2-46F7-9805-460965958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2F562-800B-4629-AEB4-74AE754164B7}" type="datetimeFigureOut">
              <a:rPr lang="pl-PL" smtClean="0"/>
              <a:t>24.06.2020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01A7D53-E51F-43C1-A62D-27F4BB2B4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B218AEB-1F2E-49A1-A613-726282A31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F0E3-A71C-46B2-99C0-EE8072DA653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92443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AF1603E-B3A3-41D6-ADAD-05542EA56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CAFB87F-41F2-4B08-ACF8-D67BD3AA36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CA1A5A7-EB7C-43FE-9008-1EFAA46B4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2F562-800B-4629-AEB4-74AE754164B7}" type="datetimeFigureOut">
              <a:rPr lang="pl-PL" smtClean="0"/>
              <a:t>24.06.2020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C012A1B-3BE1-42FC-B8E8-BA2873DAE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580A05F-7D73-43E1-A305-81450B7C8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F0E3-A71C-46B2-99C0-EE8072DA653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64300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43392BC-FEAD-4E54-BE8D-74211A822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08E4C80-E35E-4699-8FC9-B10F1E7420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AD6074F-7C93-46D3-A8C3-47AA36A08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2F562-800B-4629-AEB4-74AE754164B7}" type="datetimeFigureOut">
              <a:rPr lang="pl-PL" smtClean="0"/>
              <a:t>24.06.2020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9660E72-E2BD-4BFA-878C-146FDB40F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5D5928F-899A-48E4-9779-DFED01F65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F0E3-A71C-46B2-99C0-EE8072DA653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40262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B453ADE-2D96-4560-A0F3-D86D16B49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4A46A85-5554-4389-BCD3-30E16ADC2E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410258D7-A574-4738-9543-87B34500E2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A523E7DA-A5CD-4114-922C-816224F7F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2F562-800B-4629-AEB4-74AE754164B7}" type="datetimeFigureOut">
              <a:rPr lang="pl-PL" smtClean="0"/>
              <a:t>24.06.2020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8C2B846D-B238-409C-B562-59C1E98EB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3DF37FFB-A0D6-41C6-8906-CE656B15D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F0E3-A71C-46B2-99C0-EE8072DA653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87210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EDCE7DF-7F84-4F6B-8F0B-3C549E722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EBD7F9F-B683-4362-BE29-7778795797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110B6E72-AC75-4F42-957B-A83E120A8C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CD470D79-0E9D-4B9E-9F62-2C535E6981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64CA8D03-BB7C-49F2-BF21-26439F3411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3F9DBEDC-357A-47DC-B85E-39803BCFF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2F562-800B-4629-AEB4-74AE754164B7}" type="datetimeFigureOut">
              <a:rPr lang="pl-PL" smtClean="0"/>
              <a:t>24.06.2020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FFAF1CE0-6188-47A0-85AD-E48274FFE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E4C40D89-5F1C-4338-BFAF-92513B28A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F0E3-A71C-46B2-99C0-EE8072DA653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28153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D962C9D-A5C3-433B-AE4B-9DB1025DA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D082E62B-3713-41BF-9371-5F8E4DBB0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2F562-800B-4629-AEB4-74AE754164B7}" type="datetimeFigureOut">
              <a:rPr lang="pl-PL" smtClean="0"/>
              <a:t>24.06.2020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DEC4080A-F869-4852-9785-2555A6E7A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207149D4-521A-4141-8487-19715DE75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F0E3-A71C-46B2-99C0-EE8072DA653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6065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6BF37C45-8728-4C5B-8325-F793A9A47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2F562-800B-4629-AEB4-74AE754164B7}" type="datetimeFigureOut">
              <a:rPr lang="pl-PL" smtClean="0"/>
              <a:t>24.06.2020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E684D1B6-C092-4096-A2D0-911C8D301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F113801-FCB6-49D7-8218-F6ED271CF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F0E3-A71C-46B2-99C0-EE8072DA653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03128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963E4C3-FE62-460C-8294-5B461B52C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6D2EAEE-1840-48CA-A9FC-1DB2C5B9CA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8F00BC1-B134-45ED-8D5A-FC20487900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CF54A2FF-AC5A-42CE-888D-C7E12BBB0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2F562-800B-4629-AEB4-74AE754164B7}" type="datetimeFigureOut">
              <a:rPr lang="pl-PL" smtClean="0"/>
              <a:t>24.06.2020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3A5AAF37-A262-4FF8-8395-D122DE883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5C24B483-BE14-421E-81A5-A75CF0931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F0E3-A71C-46B2-99C0-EE8072DA653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45809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232BE62-5EB9-433C-A0AB-36D889D22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1E3FF756-8F3C-4163-A557-7958D59F07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878E944C-E9BA-45B9-9543-CA5AD74ADC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9F766CBB-1DEF-4154-935E-B582CDA290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2F562-800B-4629-AEB4-74AE754164B7}" type="datetimeFigureOut">
              <a:rPr lang="pl-PL" smtClean="0"/>
              <a:t>24.06.2020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D0F029C1-54C6-4CDC-B407-11E5E23A1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110BD23C-145E-40CF-8F63-AFC562F9A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F0E3-A71C-46B2-99C0-EE8072DA653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40371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CD31DDCF-1179-4C05-90AB-B3DEF8672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852C0E0-62AA-4677-B479-5B6A720039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56FDA29-4059-4C83-8DE2-A6E46EBC4A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B2F562-800B-4629-AEB4-74AE754164B7}" type="datetimeFigureOut">
              <a:rPr lang="pl-PL" smtClean="0"/>
              <a:t>24.06.2020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A00C06D-F1CD-4027-8656-E71FAF7298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EFF2B5A-D61E-477C-8468-01DD83F518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14F0E3-A71C-46B2-99C0-EE8072DA653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16109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B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F1C9854-9918-49A4-BE13-8EBE8DCB8E6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C9C0744B-833E-4090-ACE1-7FF91E80F4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0D446B69-184A-44C6-83D3-7730F581E9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115" y="0"/>
            <a:ext cx="72257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7775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B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F1C9854-9918-49A4-BE13-8EBE8DCB8E6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C9C0744B-833E-4090-ACE1-7FF91E80F4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535E33E6-8B4D-4218-BDA6-384C34247F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916" y="0"/>
            <a:ext cx="64721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3679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2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F1C9854-9918-49A4-BE13-8EBE8DCB8E6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C9C0744B-833E-4090-ACE1-7FF91E80F4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7312D163-D41E-41A1-81B5-12B27BFFA4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251" y="0"/>
            <a:ext cx="61254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068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F1C9854-9918-49A4-BE13-8EBE8DCB8E6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C9C0744B-833E-4090-ACE1-7FF91E80F4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A2964EC0-F2FC-40A5-B789-4D06B38738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900" y="0"/>
            <a:ext cx="5990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4698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B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F1C9854-9918-49A4-BE13-8EBE8DCB8E6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C9C0744B-833E-4090-ACE1-7FF91E80F4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68137474-EF9F-4970-BD49-2A81B4D77D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238" y="0"/>
            <a:ext cx="63815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4629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730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F1C9854-9918-49A4-BE13-8EBE8DCB8E6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C9C0744B-833E-4090-ACE1-7FF91E80F4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BAA5BBBF-1032-4AB0-87B2-C3C2EEB824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033" y="0"/>
            <a:ext cx="65759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72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730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F1C9854-9918-49A4-BE13-8EBE8DCB8E6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C9C0744B-833E-4090-ACE1-7FF91E80F4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29C6D25F-6A0E-4A58-B69C-B27B97684B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196" y="0"/>
            <a:ext cx="64796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8031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2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F1C9854-9918-49A4-BE13-8EBE8DCB8E6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C9C0744B-833E-4090-ACE1-7FF91E80F4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26C14E44-E107-429B-A9AC-5F7FD05B98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227" y="0"/>
            <a:ext cx="61595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0425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2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F1C9854-9918-49A4-BE13-8EBE8DCB8E6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C9C0744B-833E-4090-ACE1-7FF91E80F4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992020E0-F979-4234-B134-F9D051A5FA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103" y="0"/>
            <a:ext cx="64597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745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60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F1C9854-9918-49A4-BE13-8EBE8DCB8E6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C9C0744B-833E-4090-ACE1-7FF91E80F4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BD92EBB3-60D0-4644-BF4D-39D0E6EE13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417" y="0"/>
            <a:ext cx="62351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7607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730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F1C9854-9918-49A4-BE13-8EBE8DCB8E6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C9C0744B-833E-4090-ACE1-7FF91E80F4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7ED75DAE-3BB6-4967-8AE0-A76071DE1B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344" y="0"/>
            <a:ext cx="65973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149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4B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A88EFC7-B6E5-4204-A9A8-46A691A10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latin typeface="+mn-lt"/>
              </a:rPr>
              <a:t>Podstawowe zasady bezpieczeństwa w czasie pandemii </a:t>
            </a:r>
            <a:r>
              <a:rPr lang="pl-PL" dirty="0" err="1">
                <a:latin typeface="+mn-lt"/>
              </a:rPr>
              <a:t>koronawirusa</a:t>
            </a:r>
            <a:r>
              <a:rPr lang="pl-PL" dirty="0">
                <a:latin typeface="+mn-lt"/>
              </a:rPr>
              <a:t>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4C7B238-A831-4CB9-9DEB-417DB6CD85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90916"/>
            <a:ext cx="10515600" cy="4072860"/>
          </a:xfrm>
        </p:spPr>
        <p:txBody>
          <a:bodyPr>
            <a:normAutofit/>
          </a:bodyPr>
          <a:lstStyle/>
          <a:p>
            <a:r>
              <a:rPr lang="pl-PL" dirty="0"/>
              <a:t>Dokładnie myj ręce.</a:t>
            </a:r>
          </a:p>
          <a:p>
            <a:r>
              <a:rPr lang="pl-PL" dirty="0"/>
              <a:t>Używaj płynów do dezynfekcji.</a:t>
            </a:r>
          </a:p>
          <a:p>
            <a:r>
              <a:rPr lang="pl-PL" dirty="0"/>
              <a:t>Nie wychodź z domu, jeśli nie jest to konieczne.</a:t>
            </a:r>
          </a:p>
          <a:p>
            <a:r>
              <a:rPr lang="pl-PL" dirty="0"/>
              <a:t>Unikaj tłumów.</a:t>
            </a:r>
          </a:p>
          <a:p>
            <a:r>
              <a:rPr lang="pl-PL" dirty="0"/>
              <a:t>Jeśli musisz wyjść, to załóż maseczkę i rękawiczki.</a:t>
            </a:r>
          </a:p>
          <a:p>
            <a:r>
              <a:rPr lang="pl-PL" dirty="0"/>
              <a:t>Zachowaj przynajmniej dwumetrową odległość od innych osób.</a:t>
            </a:r>
          </a:p>
          <a:p>
            <a:r>
              <a:rPr lang="pl-PL" dirty="0"/>
              <a:t>Unikaj dotykania twarzy, ust i oczu.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800665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730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F1C9854-9918-49A4-BE13-8EBE8DCB8E6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C9C0744B-833E-4090-ACE1-7FF91E80F4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5C48C8D2-FF32-46E9-A031-DC7708ED53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636" y="0"/>
            <a:ext cx="64987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8241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730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F1C9854-9918-49A4-BE13-8EBE8DCB8E6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C9C0744B-833E-4090-ACE1-7FF91E80F4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BC09F985-3CAA-42D6-82DB-760C0EC0DF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875" y="0"/>
            <a:ext cx="66602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6921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F1C9854-9918-49A4-BE13-8EBE8DCB8E6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C9C0744B-833E-4090-ACE1-7FF91E80F4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54818853-5BF5-49A7-B4C5-3C12C100A6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9290" y="80963"/>
            <a:ext cx="68334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3762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60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F1C9854-9918-49A4-BE13-8EBE8DCB8E6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C9C0744B-833E-4090-ACE1-7FF91E80F4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86375E8E-CA37-444D-985A-066B197B7E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482" y="0"/>
            <a:ext cx="64450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7395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2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F1C9854-9918-49A4-BE13-8EBE8DCB8E6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C9C0744B-833E-4090-ACE1-7FF91E80F4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324D2C4F-3B4C-4565-BCFE-D308B0538D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545" y="0"/>
            <a:ext cx="65529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9442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B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F1C9854-9918-49A4-BE13-8EBE8DCB8E6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C9C0744B-833E-4090-ACE1-7FF91E80F4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3C0A5366-282B-4DB0-B98A-BC31B0D227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494" y="0"/>
            <a:ext cx="63370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4888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F1C9854-9918-49A4-BE13-8EBE8DCB8E6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C9C0744B-833E-4090-ACE1-7FF91E80F4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3A228148-051B-474B-B1AF-28C510DA74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671" y="80963"/>
            <a:ext cx="7698658" cy="6858000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CE6882A2-1DFC-429C-97B8-8EA16F36A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89893"/>
            <a:ext cx="2165612" cy="2227809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5EB54B2B-4111-4C94-AC91-70E9B001DF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44154" y="2486373"/>
            <a:ext cx="2170364" cy="2231329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8DE07FD4-67EC-4C98-B08F-11A6F1ED6AC2}"/>
              </a:ext>
            </a:extLst>
          </p:cNvPr>
          <p:cNvSpPr txBox="1"/>
          <p:nvPr/>
        </p:nvSpPr>
        <p:spPr>
          <a:xfrm>
            <a:off x="307315" y="4741644"/>
            <a:ext cx="1858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>
                <a:solidFill>
                  <a:srgbClr val="002060"/>
                </a:solidFill>
              </a:rPr>
              <a:t>Pleszew</a:t>
            </a: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D5E89556-56C4-4383-9B4D-F9411D1C8712}"/>
              </a:ext>
            </a:extLst>
          </p:cNvPr>
          <p:cNvSpPr/>
          <p:nvPr/>
        </p:nvSpPr>
        <p:spPr>
          <a:xfrm>
            <a:off x="10366342" y="4741644"/>
            <a:ext cx="16651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l-PL" sz="3600" dirty="0">
                <a:solidFill>
                  <a:srgbClr val="002060"/>
                </a:solidFill>
              </a:rPr>
              <a:t>Pleszew</a:t>
            </a:r>
          </a:p>
        </p:txBody>
      </p:sp>
    </p:spTree>
    <p:extLst>
      <p:ext uri="{BB962C8B-B14F-4D97-AF65-F5344CB8AC3E}">
        <p14:creationId xmlns:p14="http://schemas.microsoft.com/office/powerpoint/2010/main" val="1141100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4B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A88EFC7-B6E5-4204-A9A8-46A691A10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latin typeface="+mn-lt"/>
              </a:rPr>
              <a:t>Podstawowe zasady bezpieczeństwa w czasie pandemii </a:t>
            </a:r>
            <a:r>
              <a:rPr lang="pl-PL" dirty="0" err="1">
                <a:latin typeface="+mn-lt"/>
              </a:rPr>
              <a:t>koronawirusa</a:t>
            </a:r>
            <a:r>
              <a:rPr lang="pl-PL" dirty="0">
                <a:latin typeface="+mn-lt"/>
              </a:rPr>
              <a:t>: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2357583F-E612-4A69-87E9-AC09438802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247" y="1690688"/>
            <a:ext cx="4537506" cy="5105940"/>
          </a:xfrm>
        </p:spPr>
      </p:pic>
    </p:spTree>
    <p:extLst>
      <p:ext uri="{BB962C8B-B14F-4D97-AF65-F5344CB8AC3E}">
        <p14:creationId xmlns:p14="http://schemas.microsoft.com/office/powerpoint/2010/main" val="3158765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730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F1C9854-9918-49A4-BE13-8EBE8DCB8E6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C9C0744B-833E-4090-ACE1-7FF91E80F4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8B744F9F-5980-4801-B552-2786178879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368" y="0"/>
            <a:ext cx="67252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605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730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F1C9854-9918-49A4-BE13-8EBE8DCB8E6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C9C0744B-833E-4090-ACE1-7FF91E80F4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2988BBE7-1D25-4462-98F1-3199BA0B07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381" y="0"/>
            <a:ext cx="69612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8498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B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F1C9854-9918-49A4-BE13-8EBE8DCB8E6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C9C0744B-833E-4090-ACE1-7FF91E80F4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6644A6B3-94CC-4009-A404-31FF1BB056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6548" y="0"/>
            <a:ext cx="62189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7127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F1C9854-9918-49A4-BE13-8EBE8DCB8E6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C9C0744B-833E-4090-ACE1-7FF91E80F4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07A52FC-C5D7-421B-A6DD-798A12525F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362" y="0"/>
            <a:ext cx="57672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137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60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F1C9854-9918-49A4-BE13-8EBE8DCB8E6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C9C0744B-833E-4090-ACE1-7FF91E80F4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2557E391-3B4C-4AC7-A2CD-0C3FC1260B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262" y="0"/>
            <a:ext cx="62074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9949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B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F1C9854-9918-49A4-BE13-8EBE8DCB8E6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C9C0744B-833E-4090-ACE1-7FF91E80F4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6D2100D7-022A-4F25-9AAD-069ED1F3CD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236" y="0"/>
            <a:ext cx="63215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709098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078CA8AA5068F498FE52135057B9771" ma:contentTypeVersion="0" ma:contentTypeDescription="Utwórz nowy dokument." ma:contentTypeScope="" ma:versionID="8f608f429081ebb75226aa0ab2e5110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2bb71180ff43f27ad4539c5d0664d9ca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567F072-D416-49A9-B220-55428FCED4D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808774B6-555B-4109-9DA8-7498C7C8C9F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7725F2B-EE19-495C-AF9B-8686D5C459ED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67</Words>
  <Application>Microsoft Office PowerPoint</Application>
  <PresentationFormat>Panoramiczny</PresentationFormat>
  <Paragraphs>11</Paragraphs>
  <Slides>26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Motyw pakietu Office</vt:lpstr>
      <vt:lpstr>Prezentacja programu PowerPoint</vt:lpstr>
      <vt:lpstr>Podstawowe zasady bezpieczeństwa w czasie pandemii koronawirusa:</vt:lpstr>
      <vt:lpstr>Podstawowe zasady bezpieczeństwa w czasie pandemii koronawirusa: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 Ł</dc:creator>
  <cp:lastModifiedBy>User</cp:lastModifiedBy>
  <cp:revision>10</cp:revision>
  <dcterms:created xsi:type="dcterms:W3CDTF">2020-06-23T16:44:47Z</dcterms:created>
  <dcterms:modified xsi:type="dcterms:W3CDTF">2020-06-23T22:12:13Z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0x0101000078CA8AA5068F498FE52135057B9771</vt:lpwstr>
  </property>
</Properties>
</file>