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133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smtClean="0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75805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304283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106547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51491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7546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626999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14364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834355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06511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9290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 smtClean="0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 smtClean="0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05192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Edytuj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5E259D-83B1-43D9-87EB-1D8AC3D20C2D}" type="datetimeFigureOut">
              <a:rPr lang="pl-PL" smtClean="0"/>
              <a:t>19.02.2022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A2279D-1AEC-43E6-A74D-885F2E094F7E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70734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/>
          </a:p>
        </p:txBody>
      </p:sp>
      <p:pic>
        <p:nvPicPr>
          <p:cNvPr id="4" name="Obraz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20" r="2250"/>
          <a:stretch/>
        </p:blipFill>
        <p:spPr>
          <a:xfrm>
            <a:off x="-25052" y="1"/>
            <a:ext cx="9181578" cy="6858000"/>
          </a:xfrm>
          <a:prstGeom prst="rect">
            <a:avLst/>
          </a:prstGeom>
        </p:spPr>
      </p:pic>
      <p:sp>
        <p:nvSpPr>
          <p:cNvPr id="6" name="pole tekstowe 5"/>
          <p:cNvSpPr txBox="1"/>
          <p:nvPr/>
        </p:nvSpPr>
        <p:spPr>
          <a:xfrm>
            <a:off x="901874" y="2105562"/>
            <a:ext cx="7556326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0" b="1" dirty="0" smtClean="0">
                <a:solidFill>
                  <a:srgbClr val="0057CB"/>
                </a:solidFill>
                <a:latin typeface="Arial Black" panose="020B0A04020102020204" pitchFamily="34" charset="0"/>
              </a:rPr>
              <a:t>30</a:t>
            </a:r>
            <a:r>
              <a:rPr lang="pl-PL" sz="8000" b="1" dirty="0" smtClean="0">
                <a:solidFill>
                  <a:srgbClr val="0057CB"/>
                </a:solidFill>
                <a:latin typeface="Arial Black" panose="020B0A04020102020204" pitchFamily="34" charset="0"/>
              </a:rPr>
              <a:t> 000,00 </a:t>
            </a:r>
            <a:r>
              <a:rPr lang="pl-PL" sz="8000" b="1" dirty="0">
                <a:solidFill>
                  <a:srgbClr val="0057CB"/>
                </a:solidFill>
                <a:latin typeface="Arial Black" panose="020B0A04020102020204" pitchFamily="34" charset="0"/>
              </a:rPr>
              <a:t>zł</a:t>
            </a:r>
            <a:endParaRPr lang="pl-PL" sz="8000" dirty="0">
              <a:latin typeface="Arial Black" panose="020B0A04020102020204" pitchFamily="34" charset="0"/>
            </a:endParaRPr>
          </a:p>
        </p:txBody>
      </p:sp>
      <p:sp>
        <p:nvSpPr>
          <p:cNvPr id="7" name="pole tekstowe 6"/>
          <p:cNvSpPr txBox="1"/>
          <p:nvPr/>
        </p:nvSpPr>
        <p:spPr>
          <a:xfrm>
            <a:off x="622386" y="3355233"/>
            <a:ext cx="8062065" cy="1107996"/>
          </a:xfrm>
          <a:prstGeom prst="rect">
            <a:avLst/>
          </a:prstGeom>
          <a:noFill/>
        </p:spPr>
        <p:txBody>
          <a:bodyPr wrap="square" lIns="90000" tIns="0" bIns="0" rtlCol="0">
            <a:spAutoFit/>
          </a:bodyPr>
          <a:lstStyle/>
          <a:p>
            <a:pPr algn="ctr"/>
            <a:r>
              <a:rPr lang="pl-PL" sz="3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Szkoła </a:t>
            </a:r>
            <a:r>
              <a:rPr lang="pl-PL" sz="3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Podstawowa</a:t>
            </a:r>
            <a:br>
              <a:rPr lang="pl-PL" sz="3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</a:br>
            <a:r>
              <a:rPr lang="pl-PL" sz="3600" b="1" spc="-1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im. Królowej Jadwigi w Jedlcu</a:t>
            </a:r>
            <a:endParaRPr lang="pl-PL" sz="3600" b="1" spc="-15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  <p:sp>
        <p:nvSpPr>
          <p:cNvPr id="8" name="pole tekstowe 7"/>
          <p:cNvSpPr txBox="1"/>
          <p:nvPr/>
        </p:nvSpPr>
        <p:spPr>
          <a:xfrm>
            <a:off x="1478070" y="4571793"/>
            <a:ext cx="635069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800" b="1" spc="-150" dirty="0">
                <a:solidFill>
                  <a:srgbClr val="004AAD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Rozwijamy praktyczne i techniczne umiejętności uczniów!</a:t>
            </a:r>
            <a:endParaRPr lang="pl-PL" sz="2800" b="1" spc="-150" dirty="0">
              <a:solidFill>
                <a:schemeClr val="tx1">
                  <a:lumMod val="50000"/>
                  <a:lumOff val="50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5926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Motyw pakietu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73</TotalTime>
  <Words>12</Words>
  <Application>Microsoft Office PowerPoint</Application>
  <PresentationFormat>Pokaz na ekranie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6" baseType="lpstr">
      <vt:lpstr>Arial</vt:lpstr>
      <vt:lpstr>Arial Black</vt:lpstr>
      <vt:lpstr>Calibri</vt:lpstr>
      <vt:lpstr>Calibri Light</vt:lpstr>
      <vt:lpstr>Motyw pakietu Office</vt:lpstr>
      <vt:lpstr>Prezentacja programu PowerPoint</vt:lpstr>
    </vt:vector>
  </TitlesOfParts>
  <Company>MNiSW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Kraina Adam</dc:creator>
  <cp:lastModifiedBy>Admin</cp:lastModifiedBy>
  <cp:revision>4</cp:revision>
  <dcterms:created xsi:type="dcterms:W3CDTF">2022-02-01T09:54:16Z</dcterms:created>
  <dcterms:modified xsi:type="dcterms:W3CDTF">2022-02-19T09:07:16Z</dcterms:modified>
</cp:coreProperties>
</file>