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5240000" cy="9715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2715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60">
          <p15:clr>
            <a:srgbClr val="A4A3A4"/>
          </p15:clr>
        </p15:guide>
        <p15:guide id="2" pos="4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27" y="67"/>
      </p:cViewPr>
      <p:guideLst>
        <p:guide orient="horz" pos="3060"/>
        <p:guide pos="4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0837" y="7983914"/>
            <a:ext cx="13731877" cy="398112"/>
          </a:xfrm>
          <a:prstGeom prst="rect">
            <a:avLst/>
          </a:prstGeom>
        </p:spPr>
        <p:txBody>
          <a:bodyPr lIns="28575" tIns="28575" rIns="28575" bIns="28575"/>
          <a:lstStyle>
            <a:lvl1pPr defTabSz="532103">
              <a:defRPr sz="2184"/>
            </a:lvl1pPr>
          </a:lstStyle>
          <a:p>
            <a:r>
              <a:t>Autor i data</a:t>
            </a:r>
          </a:p>
        </p:txBody>
      </p:sp>
      <p:sp>
        <p:nvSpPr>
          <p:cNvPr id="12" name="Tytuł prezentacji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prezentacji</a:t>
            </a:r>
          </a:p>
        </p:txBody>
      </p:sp>
      <p:sp>
        <p:nvSpPr>
          <p:cNvPr id="13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świad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54062" y="3647027"/>
            <a:ext cx="13731876" cy="2421446"/>
          </a:xfrm>
          <a:prstGeom prst="rect">
            <a:avLst/>
          </a:prstGeom>
        </p:spPr>
        <p:txBody>
          <a:bodyPr anchor="ctr"/>
          <a:lstStyle>
            <a:lvl1pPr algn="ctr" defTabSz="1727156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727156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727156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727156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727156">
              <a:lnSpc>
                <a:spcPct val="80000"/>
              </a:lnSpc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Oświadczenie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754062" y="1243954"/>
            <a:ext cx="13731876" cy="4525991"/>
          </a:xfrm>
          <a:prstGeom prst="rect">
            <a:avLst/>
          </a:prstGeom>
        </p:spPr>
        <p:txBody>
          <a:bodyPr anchor="b"/>
          <a:lstStyle>
            <a:lvl1pPr algn="ctr" defTabSz="1727156">
              <a:lnSpc>
                <a:spcPct val="80000"/>
              </a:lnSpc>
              <a:defRPr sz="17600" spc="-176"/>
            </a:lvl1pPr>
            <a:lvl2pPr algn="ctr" defTabSz="1727156">
              <a:lnSpc>
                <a:spcPct val="80000"/>
              </a:lnSpc>
              <a:defRPr sz="17600" spc="-176"/>
            </a:lvl2pPr>
            <a:lvl3pPr algn="ctr" defTabSz="1727156">
              <a:lnSpc>
                <a:spcPct val="80000"/>
              </a:lnSpc>
              <a:defRPr sz="17600" spc="-176"/>
            </a:lvl3pPr>
            <a:lvl4pPr algn="ctr" defTabSz="1727156">
              <a:lnSpc>
                <a:spcPct val="80000"/>
              </a:lnSpc>
              <a:defRPr sz="17600" spc="-176"/>
            </a:lvl4pPr>
            <a:lvl5pPr algn="ctr" defTabSz="1727156">
              <a:lnSpc>
                <a:spcPct val="80000"/>
              </a:lnSpc>
              <a:defRPr sz="17600" spc="-176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4062" y="5735363"/>
            <a:ext cx="13731876" cy="584237"/>
          </a:xfrm>
          <a:prstGeom prst="rect">
            <a:avLst/>
          </a:prstGeom>
        </p:spPr>
        <p:txBody>
          <a:bodyPr lIns="28575" tIns="28575" rIns="28575" bIns="28575"/>
          <a:lstStyle>
            <a:lvl1pPr algn="ctr" defTabSz="526256">
              <a:defRPr sz="3420"/>
            </a:lvl1pPr>
          </a:lstStyle>
          <a:p>
            <a:r>
              <a:t>Informacje dotyczące faktu</a:t>
            </a:r>
          </a:p>
        </p:txBody>
      </p:sp>
      <p:sp>
        <p:nvSpPr>
          <p:cNvPr id="10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Uznanie autorstw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518765" y="7243658"/>
            <a:ext cx="12625033" cy="398112"/>
          </a:xfrm>
          <a:prstGeom prst="rect">
            <a:avLst/>
          </a:prstGeom>
        </p:spPr>
        <p:txBody>
          <a:bodyPr lIns="28575" tIns="28575" rIns="28575" bIns="28575"/>
          <a:lstStyle>
            <a:lvl1pPr defTabSz="532103">
              <a:defRPr sz="2184"/>
            </a:lvl1pPr>
          </a:lstStyle>
          <a:p>
            <a:r>
              <a:t>Uznanie autorstwa</a:t>
            </a:r>
          </a:p>
        </p:txBody>
      </p:sp>
      <p:sp>
        <p:nvSpPr>
          <p:cNvPr id="11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096201" y="3658913"/>
            <a:ext cx="13047598" cy="2397674"/>
          </a:xfrm>
          <a:prstGeom prst="rect">
            <a:avLst/>
          </a:prstGeom>
        </p:spPr>
        <p:txBody>
          <a:bodyPr/>
          <a:lstStyle>
            <a:lvl1pPr marL="452570" indent="-332845" defTabSz="1727156">
              <a:lnSpc>
                <a:spcPct val="90000"/>
              </a:lnSpc>
              <a:defRPr sz="6000" b="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2570" indent="124354" defTabSz="1727156">
              <a:lnSpc>
                <a:spcPct val="90000"/>
              </a:lnSpc>
              <a:defRPr sz="6000" b="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2570" indent="581554" defTabSz="1727156">
              <a:lnSpc>
                <a:spcPct val="90000"/>
              </a:lnSpc>
              <a:defRPr sz="6000" b="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2570" indent="1038754" defTabSz="1727156">
              <a:lnSpc>
                <a:spcPct val="90000"/>
              </a:lnSpc>
              <a:defRPr sz="6000" b="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2570" indent="1495954" defTabSz="1727156">
              <a:lnSpc>
                <a:spcPct val="90000"/>
              </a:lnSpc>
              <a:defRPr sz="6000" b="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Miska sałatki ze smażonym ryżem, gotowanymi jajkami i pałeczkami"/>
          <p:cNvSpPr>
            <a:spLocks noGrp="1"/>
          </p:cNvSpPr>
          <p:nvPr>
            <p:ph type="pic" sz="quarter" idx="21"/>
          </p:nvPr>
        </p:nvSpPr>
        <p:spPr>
          <a:xfrm>
            <a:off x="9850437" y="1206500"/>
            <a:ext cx="4649438" cy="37185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Miska z ciasteczkami z łososia, sałatką i hummusem "/>
          <p:cNvSpPr>
            <a:spLocks noGrp="1"/>
          </p:cNvSpPr>
          <p:nvPr>
            <p:ph type="pic" sz="half" idx="22"/>
          </p:nvPr>
        </p:nvSpPr>
        <p:spPr>
          <a:xfrm>
            <a:off x="8437562" y="3057921"/>
            <a:ext cx="6524626" cy="75938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Miska z makaronem pappardelle, masłem pietruszkowym, prażonymi orzechami oraz tartym parmezanem"/>
          <p:cNvSpPr>
            <a:spLocks noGrp="1"/>
          </p:cNvSpPr>
          <p:nvPr>
            <p:ph type="pic" idx="23"/>
          </p:nvPr>
        </p:nvSpPr>
        <p:spPr>
          <a:xfrm>
            <a:off x="-87313" y="881062"/>
            <a:ext cx="10382251" cy="778668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ska sałatki ze smażonym ryżem, gotowanymi jajkami i pałeczkami"/>
          <p:cNvSpPr>
            <a:spLocks noGrp="1"/>
          </p:cNvSpPr>
          <p:nvPr>
            <p:ph type="pic" idx="21"/>
          </p:nvPr>
        </p:nvSpPr>
        <p:spPr>
          <a:xfrm>
            <a:off x="-833438" y="-2881313"/>
            <a:ext cx="16906876" cy="135255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wokado i limonki"/>
          <p:cNvSpPr>
            <a:spLocks noGrp="1"/>
          </p:cNvSpPr>
          <p:nvPr>
            <p:ph type="pic" idx="21"/>
          </p:nvPr>
        </p:nvSpPr>
        <p:spPr>
          <a:xfrm>
            <a:off x="-722313" y="-238125"/>
            <a:ext cx="16716376" cy="100118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754062" y="5024437"/>
            <a:ext cx="13731876" cy="2905126"/>
          </a:xfrm>
          <a:prstGeom prst="rect">
            <a:avLst/>
          </a:prstGeom>
        </p:spPr>
        <p:txBody>
          <a:bodyPr/>
          <a:lstStyle/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754806" y="1262836"/>
            <a:ext cx="13730389" cy="398112"/>
          </a:xfrm>
          <a:prstGeom prst="rect">
            <a:avLst/>
          </a:prstGeom>
        </p:spPr>
        <p:txBody>
          <a:bodyPr lIns="28575" tIns="28575" rIns="28575" bIns="28575"/>
          <a:lstStyle>
            <a:lvl1pPr defTabSz="532103">
              <a:defRPr sz="2184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54062" y="7827694"/>
            <a:ext cx="13731876" cy="698095"/>
          </a:xfrm>
          <a:prstGeom prst="rect">
            <a:avLst/>
          </a:prstGeom>
        </p:spPr>
        <p:txBody>
          <a:bodyPr/>
          <a:lstStyle/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iska z ciasteczkami z łososia, sałatką i hummusem"/>
          <p:cNvSpPr>
            <a:spLocks noGrp="1"/>
          </p:cNvSpPr>
          <p:nvPr>
            <p:ph type="pic" idx="21"/>
          </p:nvPr>
        </p:nvSpPr>
        <p:spPr>
          <a:xfrm>
            <a:off x="6858000" y="444500"/>
            <a:ext cx="7590524" cy="88344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754062" y="1365250"/>
            <a:ext cx="6111876" cy="3676421"/>
          </a:xfrm>
          <a:prstGeom prst="rect">
            <a:avLst/>
          </a:prstGeom>
        </p:spPr>
        <p:txBody>
          <a:bodyPr/>
          <a:lstStyle>
            <a:lvl1pPr>
              <a:defRPr sz="6000" spc="-119"/>
            </a:lvl1pPr>
          </a:lstStyle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54062" y="4984360"/>
            <a:ext cx="6111876" cy="3365890"/>
          </a:xfrm>
          <a:prstGeom prst="rect">
            <a:avLst/>
          </a:prstGeom>
        </p:spPr>
        <p:txBody>
          <a:bodyPr/>
          <a:lstStyle/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7493260" y="8746862"/>
            <a:ext cx="245670" cy="23703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754062" y="1246187"/>
            <a:ext cx="13731876" cy="895728"/>
          </a:xfrm>
          <a:prstGeom prst="rect">
            <a:avLst/>
          </a:prstGeom>
        </p:spPr>
        <p:txBody>
          <a:bodyPr anchor="t"/>
          <a:lstStyle>
            <a:lvl1pPr>
              <a:defRPr sz="6000" spc="-119"/>
            </a:lvl1pPr>
          </a:lstStyle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4062" y="2054601"/>
            <a:ext cx="13731876" cy="584238"/>
          </a:xfrm>
          <a:prstGeom prst="rect">
            <a:avLst/>
          </a:prstGeom>
        </p:spPr>
        <p:txBody>
          <a:bodyPr lIns="28575" tIns="28575" rIns="28575" bIns="28575"/>
          <a:lstStyle>
            <a:lvl1pPr defTabSz="526256">
              <a:defRPr sz="3420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754062" y="3226815"/>
            <a:ext cx="13731876" cy="5160008"/>
          </a:xfrm>
          <a:prstGeom prst="rect">
            <a:avLst/>
          </a:prstGeom>
        </p:spPr>
        <p:txBody>
          <a:bodyPr/>
          <a:lstStyle>
            <a:lvl1pPr marL="4318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1pPr>
            <a:lvl2pPr marL="10414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2pPr>
            <a:lvl3pPr marL="16510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3pPr>
            <a:lvl4pPr marL="22606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4pPr>
            <a:lvl5pPr marL="28702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5pPr>
          </a:lstStyle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754062" y="3226815"/>
            <a:ext cx="13731876" cy="5160008"/>
          </a:xfrm>
          <a:prstGeom prst="rect">
            <a:avLst/>
          </a:prstGeom>
        </p:spPr>
        <p:txBody>
          <a:bodyPr numCol="2" spcCol="686593"/>
          <a:lstStyle>
            <a:lvl1pPr marL="4318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1pPr>
            <a:lvl2pPr marL="10414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2pPr>
            <a:lvl3pPr marL="16510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3pPr>
            <a:lvl4pPr marL="22606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4pPr>
            <a:lvl5pPr marL="28702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5pPr>
          </a:lstStyle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4062" y="2054601"/>
            <a:ext cx="6111876" cy="584238"/>
          </a:xfrm>
          <a:prstGeom prst="rect">
            <a:avLst/>
          </a:prstGeom>
        </p:spPr>
        <p:txBody>
          <a:bodyPr lIns="28575" tIns="28575" rIns="28575" bIns="28575"/>
          <a:lstStyle>
            <a:lvl1pPr defTabSz="526256">
              <a:defRPr sz="3420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54062" y="3226815"/>
            <a:ext cx="6111876" cy="5160394"/>
          </a:xfrm>
          <a:prstGeom prst="rect">
            <a:avLst/>
          </a:prstGeom>
        </p:spPr>
        <p:txBody>
          <a:bodyPr/>
          <a:lstStyle>
            <a:lvl1pPr marL="4318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1pPr>
            <a:lvl2pPr marL="10414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2pPr>
            <a:lvl3pPr marL="16510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3pPr>
            <a:lvl4pPr marL="22606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4pPr>
            <a:lvl5pPr marL="2870200" indent="-431800" defTabSz="1727156">
              <a:lnSpc>
                <a:spcPct val="90000"/>
              </a:lnSpc>
              <a:spcBef>
                <a:spcPts val="3100"/>
              </a:spcBef>
              <a:buSzPct val="123000"/>
              <a:buChar char="•"/>
              <a:defRPr sz="3400" b="0"/>
            </a:lvl5pPr>
          </a:lstStyle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iska z makaronem pappardelle, masłem pietruszkowym, prażonymi orzechami oraz tartym parmezanem"/>
          <p:cNvSpPr>
            <a:spLocks noGrp="1"/>
          </p:cNvSpPr>
          <p:nvPr>
            <p:ph type="pic" idx="22"/>
          </p:nvPr>
        </p:nvSpPr>
        <p:spPr>
          <a:xfrm>
            <a:off x="7620000" y="316959"/>
            <a:ext cx="6823046" cy="90973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754062" y="1246187"/>
            <a:ext cx="6111876" cy="896938"/>
          </a:xfrm>
          <a:prstGeom prst="rect">
            <a:avLst/>
          </a:prstGeom>
        </p:spPr>
        <p:txBody>
          <a:bodyPr anchor="t"/>
          <a:lstStyle>
            <a:lvl1pPr>
              <a:defRPr sz="6000" spc="-119"/>
            </a:lvl1pPr>
          </a:lstStyle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754060" y="3405187"/>
            <a:ext cx="13731878" cy="2905126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7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7493260" y="8746862"/>
            <a:ext cx="245670" cy="23703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754062" y="1246187"/>
            <a:ext cx="13731876" cy="896844"/>
          </a:xfrm>
          <a:prstGeom prst="rect">
            <a:avLst/>
          </a:prstGeom>
        </p:spPr>
        <p:txBody>
          <a:bodyPr anchor="t"/>
          <a:lstStyle>
            <a:lvl1pPr>
              <a:defRPr sz="6000" spc="-119"/>
            </a:lvl1pPr>
          </a:lstStyle>
          <a:p>
            <a:r>
              <a:t>Tytuł slajdu</a:t>
            </a:r>
          </a:p>
        </p:txBody>
      </p:sp>
      <p:sp>
        <p:nvSpPr>
          <p:cNvPr id="8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4062" y="2054601"/>
            <a:ext cx="13731876" cy="584238"/>
          </a:xfrm>
          <a:prstGeom prst="rect">
            <a:avLst/>
          </a:prstGeom>
        </p:spPr>
        <p:txBody>
          <a:bodyPr lIns="28575" tIns="28575" rIns="28575" bIns="28575"/>
          <a:lstStyle>
            <a:lvl1pPr defTabSz="526256">
              <a:defRPr sz="3420"/>
            </a:lvl1pPr>
          </a:lstStyle>
          <a:p>
            <a:r>
              <a:t>Podtytuł slajdu</a:t>
            </a:r>
          </a:p>
        </p:txBody>
      </p:sp>
      <p:sp>
        <p:nvSpPr>
          <p:cNvPr id="8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754062" y="1246187"/>
            <a:ext cx="13731876" cy="896938"/>
          </a:xfrm>
          <a:prstGeom prst="rect">
            <a:avLst/>
          </a:prstGeom>
        </p:spPr>
        <p:txBody>
          <a:bodyPr anchor="t"/>
          <a:lstStyle>
            <a:lvl1pPr>
              <a:defRPr sz="6000" spc="-119"/>
            </a:lvl1pPr>
          </a:lstStyle>
          <a:p>
            <a:r>
              <a:t>Tytuł programu</a:t>
            </a:r>
          </a:p>
        </p:txBody>
      </p:sp>
      <p:sp>
        <p:nvSpPr>
          <p:cNvPr id="8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4062" y="2054601"/>
            <a:ext cx="13731876" cy="584238"/>
          </a:xfrm>
          <a:prstGeom prst="rect">
            <a:avLst/>
          </a:prstGeom>
        </p:spPr>
        <p:txBody>
          <a:bodyPr lIns="28575" tIns="28575" rIns="28575" bIns="28575"/>
          <a:lstStyle>
            <a:lvl1pPr defTabSz="526256">
              <a:defRPr sz="3420"/>
            </a:lvl1pPr>
          </a:lstStyle>
          <a:p>
            <a:r>
              <a:t>Podtytuł programu</a:t>
            </a:r>
          </a:p>
        </p:txBody>
      </p:sp>
      <p:sp>
        <p:nvSpPr>
          <p:cNvPr id="90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754062" y="3226815"/>
            <a:ext cx="13731876" cy="5160008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b="0" spc="-38"/>
            </a:lvl1pPr>
            <a:lvl2pPr>
              <a:spcBef>
                <a:spcPts val="1200"/>
              </a:spcBef>
              <a:defRPr b="0" spc="-38"/>
            </a:lvl2pPr>
            <a:lvl3pPr>
              <a:spcBef>
                <a:spcPts val="1200"/>
              </a:spcBef>
              <a:defRPr b="0" spc="-38"/>
            </a:lvl3pPr>
            <a:lvl4pPr>
              <a:spcBef>
                <a:spcPts val="1200"/>
              </a:spcBef>
              <a:defRPr b="0" spc="-38"/>
            </a:lvl4pPr>
            <a:lvl5pPr>
              <a:spcBef>
                <a:spcPts val="1200"/>
              </a:spcBef>
              <a:defRPr b="0" spc="-38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rezentacji"/>
          <p:cNvSpPr txBox="1">
            <a:spLocks noGrp="1"/>
          </p:cNvSpPr>
          <p:nvPr>
            <p:ph type="title"/>
          </p:nvPr>
        </p:nvSpPr>
        <p:spPr>
          <a:xfrm>
            <a:off x="754060" y="2180869"/>
            <a:ext cx="13731878" cy="290512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750" tIns="31750" rIns="31750" bIns="31750" anchor="b">
            <a:normAutofit/>
          </a:bodyPr>
          <a:lstStyle/>
          <a:p>
            <a:r>
              <a:t>Tytuł prezentacji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750839" y="5085994"/>
            <a:ext cx="13731876" cy="119062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1750" tIns="31750" rIns="31750" bIns="31750">
            <a:normAutofit/>
          </a:bodyPr>
          <a:lstStyle/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7493260" y="8744216"/>
            <a:ext cx="245670" cy="237034"/>
          </a:xfrm>
          <a:prstGeom prst="rect">
            <a:avLst/>
          </a:prstGeom>
          <a:ln w="3175">
            <a:miter lim="400000"/>
          </a:ln>
        </p:spPr>
        <p:txBody>
          <a:bodyPr wrap="none" lIns="31750" tIns="31750" rIns="31750" bIns="31750" anchor="b">
            <a:spAutoFit/>
          </a:bodyPr>
          <a:lstStyle>
            <a:lvl1pPr defTabSz="413808"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2715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200" b="1" i="0" u="none" strike="noStrike" cap="none" spc="-1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584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41380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mein_lp_wojewodztwa.png" descr="mein_lp_wojewodztwa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15240000" cy="9715500"/>
          </a:xfrm>
          <a:prstGeom prst="rect">
            <a:avLst/>
          </a:prstGeom>
          <a:ln w="3175">
            <a:miter lim="400000"/>
          </a:ln>
        </p:spPr>
      </p:pic>
      <p:sp>
        <p:nvSpPr>
          <p:cNvPr id="152" name="58 936 100 zł"/>
          <p:cNvSpPr txBox="1"/>
          <p:nvPr/>
        </p:nvSpPr>
        <p:spPr>
          <a:xfrm>
            <a:off x="2534549" y="6412890"/>
            <a:ext cx="5085451" cy="103361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1750" tIns="31750" rIns="31750" bIns="31750" anchor="ctr">
            <a:spAutoFit/>
          </a:bodyPr>
          <a:lstStyle/>
          <a:p>
            <a:pPr>
              <a:defRPr sz="6300">
                <a:latin typeface="Poppins Regular"/>
                <a:ea typeface="Poppins Regular"/>
                <a:cs typeface="Poppins Regular"/>
                <a:sym typeface="Poppins Regular"/>
              </a:defRPr>
            </a:pPr>
            <a:r>
              <a:rPr lang="pl-PL" sz="5400" dirty="0" smtClean="0">
                <a:solidFill>
                  <a:srgbClr val="50B2F6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pl-PL" sz="6300" dirty="0" smtClean="0">
                <a:solidFill>
                  <a:srgbClr val="50B2F6"/>
                </a:solidFill>
                <a:latin typeface="Poppins Bold"/>
                <a:ea typeface="Poppins Bold"/>
                <a:cs typeface="Poppins Bold"/>
                <a:sym typeface="Poppins Bold"/>
              </a:rPr>
              <a:t>94 053 900 </a:t>
            </a:r>
            <a:r>
              <a:rPr dirty="0" err="1" smtClean="0">
                <a:solidFill>
                  <a:srgbClr val="F2F2F2"/>
                </a:solidFill>
              </a:rPr>
              <a:t>zł</a:t>
            </a:r>
            <a:endParaRPr dirty="0">
              <a:solidFill>
                <a:srgbClr val="F2F2F2"/>
              </a:solidFill>
            </a:endParaRPr>
          </a:p>
        </p:txBody>
      </p:sp>
      <p:sp>
        <p:nvSpPr>
          <p:cNvPr id="153" name="957 szkół"/>
          <p:cNvSpPr txBox="1"/>
          <p:nvPr/>
        </p:nvSpPr>
        <p:spPr>
          <a:xfrm>
            <a:off x="8540369" y="6421570"/>
            <a:ext cx="5901564" cy="103361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1750" tIns="31750" rIns="31750" bIns="31750" anchor="ctr">
            <a:spAutoFit/>
          </a:bodyPr>
          <a:lstStyle/>
          <a:p>
            <a:pPr algn="r">
              <a:defRPr sz="6300">
                <a:latin typeface="Poppins Regular"/>
                <a:ea typeface="Poppins Regular"/>
                <a:cs typeface="Poppins Regular"/>
                <a:sym typeface="Poppins Regular"/>
              </a:defRPr>
            </a:pPr>
            <a:r>
              <a:rPr lang="pl-PL" dirty="0" smtClean="0">
                <a:solidFill>
                  <a:srgbClr val="50B2F6"/>
                </a:solidFill>
                <a:latin typeface="Poppins Bold"/>
                <a:ea typeface="Poppins Bold"/>
                <a:cs typeface="Poppins Bold"/>
                <a:sym typeface="Poppins Bold"/>
              </a:rPr>
              <a:t>1 071 </a:t>
            </a:r>
            <a:r>
              <a:rPr dirty="0" err="1" smtClean="0">
                <a:solidFill>
                  <a:srgbClr val="F2F2F2"/>
                </a:solidFill>
              </a:rPr>
              <a:t>szkół</a:t>
            </a:r>
            <a:endParaRPr dirty="0">
              <a:solidFill>
                <a:srgbClr val="F2F2F2"/>
              </a:solidFill>
            </a:endParaRPr>
          </a:p>
        </p:txBody>
      </p:sp>
      <p:pic>
        <p:nvPicPr>
          <p:cNvPr id="154" name="obrazek" descr="obrazek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738249" y="6330720"/>
            <a:ext cx="1021729" cy="1021729"/>
          </a:xfrm>
          <a:prstGeom prst="rect">
            <a:avLst/>
          </a:prstGeom>
          <a:ln w="3175">
            <a:miter lim="400000"/>
          </a:ln>
        </p:spPr>
      </p:pic>
      <p:pic>
        <p:nvPicPr>
          <p:cNvPr id="155" name="obrazek" descr="obrazek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1262495" y="6323533"/>
            <a:ext cx="1102130" cy="990194"/>
          </a:xfrm>
          <a:prstGeom prst="rect">
            <a:avLst/>
          </a:prstGeom>
          <a:ln w="3175">
            <a:miter lim="400000"/>
          </a:ln>
        </p:spPr>
      </p:pic>
      <p:sp>
        <p:nvSpPr>
          <p:cNvPr id="156" name="WOJEWÓDZTWO PODKARPACKIE"/>
          <p:cNvSpPr txBox="1"/>
          <p:nvPr/>
        </p:nvSpPr>
        <p:spPr>
          <a:xfrm>
            <a:off x="2921990" y="5414321"/>
            <a:ext cx="8703953" cy="6796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1750" tIns="31750" rIns="31750" bIns="31750" anchor="ctr">
            <a:spAutoFit/>
          </a:bodyPr>
          <a:lstStyle>
            <a:lvl1pPr algn="l">
              <a:defRPr sz="3300">
                <a:solidFill>
                  <a:srgbClr val="F2F2F2"/>
                </a:solidFill>
                <a:latin typeface="Poppins Bold"/>
                <a:ea typeface="Poppins Bold"/>
                <a:cs typeface="Poppins Bold"/>
                <a:sym typeface="Poppins Bold"/>
              </a:defRPr>
            </a:lvl1pPr>
          </a:lstStyle>
          <a:p>
            <a:pPr>
              <a:defRPr>
                <a:latin typeface="Poppins Regular"/>
                <a:ea typeface="Poppins Regular"/>
                <a:cs typeface="Poppins Regular"/>
                <a:sym typeface="Poppins Regular"/>
              </a:defRPr>
            </a:pPr>
            <a:r>
              <a:rPr sz="4000" b="1" dirty="0" smtClean="0">
                <a:latin typeface="Poppins Bold"/>
                <a:ea typeface="Poppins Bold"/>
                <a:cs typeface="Poppins Bold"/>
                <a:sym typeface="Poppins Bold"/>
              </a:rPr>
              <a:t>WOJEWÓDZTWO</a:t>
            </a:r>
            <a:r>
              <a:rPr lang="pl-PL" sz="4000" b="1" dirty="0" smtClean="0"/>
              <a:t> WIELKOPOLSKIE</a:t>
            </a:r>
            <a:endParaRPr sz="4000" b="1" dirty="0">
              <a:latin typeface="Poppins Bold"/>
              <a:ea typeface="Poppins Bold"/>
              <a:cs typeface="Poppins Bold"/>
              <a:sym typeface="Poppins Bold"/>
            </a:endParaRPr>
          </a:p>
        </p:txBody>
      </p:sp>
      <p:pic>
        <p:nvPicPr>
          <p:cNvPr id="157" name="obrazek" descr="obrazek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2976638" y="2181193"/>
            <a:ext cx="10638004" cy="3128074"/>
          </a:xfrm>
          <a:prstGeom prst="rect">
            <a:avLst/>
          </a:prstGeom>
          <a:ln w="3175">
            <a:miter lim="400000"/>
          </a:ln>
        </p:spPr>
      </p:pic>
      <p:pic>
        <p:nvPicPr>
          <p:cNvPr id="158" name="obrazek" descr="obrazek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996797" y="3616604"/>
            <a:ext cx="1633526" cy="1547572"/>
          </a:xfrm>
          <a:prstGeom prst="rect">
            <a:avLst/>
          </a:prstGeom>
          <a:ln w="3175">
            <a:miter lim="400000"/>
          </a:ln>
        </p:spPr>
      </p:pic>
      <p:pic>
        <p:nvPicPr>
          <p:cNvPr id="159" name="obrazek" descr="obrazek"/>
          <p:cNvPicPr>
            <a:picLocks noChangeAspect="1"/>
          </p:cNvPicPr>
          <p:nvPr/>
        </p:nvPicPr>
        <p:blipFill rotWithShape="1">
          <a:blip r:embed="rId7" cstate="print">
            <a:extLst/>
          </a:blip>
          <a:srcRect l="-1" r="57655"/>
          <a:stretch/>
        </p:blipFill>
        <p:spPr>
          <a:xfrm>
            <a:off x="1072387" y="477303"/>
            <a:ext cx="5626993" cy="1574382"/>
          </a:xfrm>
          <a:prstGeom prst="rect">
            <a:avLst/>
          </a:prstGeom>
          <a:ln w="3175">
            <a:miter lim="400000"/>
          </a:ln>
        </p:spPr>
      </p:pic>
      <p:pic>
        <p:nvPicPr>
          <p:cNvPr id="160" name="obrazek" descr="obrazek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991107" y="7782763"/>
            <a:ext cx="13450826" cy="1502423"/>
          </a:xfrm>
          <a:prstGeom prst="rect">
            <a:avLst/>
          </a:prstGeom>
          <a:ln w="3175">
            <a:miter lim="400000"/>
          </a:ln>
        </p:spPr>
      </p:pic>
      <p:pic>
        <p:nvPicPr>
          <p:cNvPr id="12" name="obrazek" descr="obrazek"/>
          <p:cNvPicPr>
            <a:picLocks noChangeAspect="1"/>
          </p:cNvPicPr>
          <p:nvPr/>
        </p:nvPicPr>
        <p:blipFill rotWithShape="1">
          <a:blip r:embed="rId7" cstate="print">
            <a:extLst/>
          </a:blip>
          <a:srcRect l="65938" r="-1468"/>
          <a:stretch/>
        </p:blipFill>
        <p:spPr>
          <a:xfrm>
            <a:off x="11625943" y="694127"/>
            <a:ext cx="3013869" cy="100501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1750" tIns="31750" rIns="31750" bIns="31750" numCol="1" spcCol="38100" rtlCol="0" anchor="ctr">
        <a:spAutoFit/>
      </a:bodyPr>
      <a:lstStyle>
        <a:defPPr marL="0" marR="0" indent="0" algn="ctr" defTabSz="584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1750" tIns="31750" rIns="31750" bIns="31750" numCol="1" spcCol="38100" rtlCol="0" anchor="ctr">
        <a:spAutoFit/>
      </a:bodyPr>
      <a:lstStyle>
        <a:defPPr marL="0" marR="0" indent="0" algn="ctr" defTabSz="17271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1750" tIns="31750" rIns="31750" bIns="31750" numCol="1" spcCol="38100" rtlCol="0" anchor="ctr">
        <a:spAutoFit/>
      </a:bodyPr>
      <a:lstStyle>
        <a:defPPr marL="0" marR="0" indent="0" algn="ctr" defTabSz="584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1750" tIns="31750" rIns="31750" bIns="31750" numCol="1" spcCol="38100" rtlCol="0" anchor="ctr">
        <a:spAutoFit/>
      </a:bodyPr>
      <a:lstStyle>
        <a:defPPr marL="0" marR="0" indent="0" algn="ctr" defTabSz="172715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Helvetica Neue</vt:lpstr>
      <vt:lpstr>Helvetica Neue Medium</vt:lpstr>
      <vt:lpstr>Poppins Bold</vt:lpstr>
      <vt:lpstr>Poppins Regular</vt:lpstr>
      <vt:lpstr>21_BasicWhite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Kraina Adam</dc:creator>
  <cp:lastModifiedBy>Admin</cp:lastModifiedBy>
  <cp:revision>2</cp:revision>
  <dcterms:modified xsi:type="dcterms:W3CDTF">2022-02-19T14:56:11Z</dcterms:modified>
</cp:coreProperties>
</file>