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80" r:id="rId11"/>
    <p:sldId id="266" r:id="rId12"/>
    <p:sldId id="267" r:id="rId13"/>
    <p:sldId id="268" r:id="rId14"/>
    <p:sldId id="269" r:id="rId15"/>
    <p:sldId id="270" r:id="rId16"/>
    <p:sldId id="271" r:id="rId17"/>
    <p:sldId id="276" r:id="rId18"/>
    <p:sldId id="279" r:id="rId19"/>
    <p:sldId id="272" r:id="rId20"/>
    <p:sldId id="273" r:id="rId21"/>
    <p:sldId id="274" r:id="rId22"/>
    <p:sldId id="275" r:id="rId23"/>
    <p:sldId id="277" r:id="rId24"/>
    <p:sldId id="278" r:id="rId2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11" indent="0" algn="ctr">
              <a:buNone/>
              <a:defRPr sz="2000"/>
            </a:lvl2pPr>
            <a:lvl3pPr marL="914422" indent="0" algn="ctr">
              <a:buNone/>
              <a:defRPr sz="1801"/>
            </a:lvl3pPr>
            <a:lvl4pPr marL="1371635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8" indent="0" algn="ctr">
              <a:buNone/>
              <a:defRPr sz="1600"/>
            </a:lvl7pPr>
            <a:lvl8pPr marL="3200481" indent="0" algn="ctr">
              <a:buNone/>
              <a:defRPr sz="1600"/>
            </a:lvl8pPr>
            <a:lvl9pPr marL="3657692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1" cy="374642"/>
          </a:xfrm>
        </p:spPr>
        <p:txBody>
          <a:bodyPr/>
          <a:lstStyle/>
          <a:p>
            <a:fld id="{7C7A49C6-4E9B-46E9-AAF0-73D25EEA9299}" type="datetimeFigureOut">
              <a:rPr lang="pl-PL" smtClean="0"/>
              <a:t>07.03.2021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7"/>
            <a:ext cx="6400800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8"/>
            <a:ext cx="2743200" cy="365125"/>
          </a:xfrm>
        </p:spPr>
        <p:txBody>
          <a:bodyPr/>
          <a:lstStyle/>
          <a:p>
            <a:fld id="{F30786DC-0DAB-47D6-A4E4-D45FB828DD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8940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8" y="4697362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41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11" indent="0">
              <a:buNone/>
              <a:defRPr sz="2800"/>
            </a:lvl2pPr>
            <a:lvl3pPr marL="914422" indent="0">
              <a:buNone/>
              <a:defRPr sz="2400"/>
            </a:lvl3pPr>
            <a:lvl4pPr marL="1371635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8" indent="0">
              <a:buNone/>
              <a:defRPr sz="2000"/>
            </a:lvl7pPr>
            <a:lvl8pPr marL="3200481" indent="0">
              <a:buNone/>
              <a:defRPr sz="2000"/>
            </a:lvl8pPr>
            <a:lvl9pPr marL="3657692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4" y="5516717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11" indent="0">
              <a:buNone/>
              <a:defRPr sz="1401"/>
            </a:lvl2pPr>
            <a:lvl3pPr marL="914422" indent="0">
              <a:buNone/>
              <a:defRPr sz="1200"/>
            </a:lvl3pPr>
            <a:lvl4pPr marL="1371635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8" indent="0">
              <a:buNone/>
              <a:defRPr sz="1001"/>
            </a:lvl7pPr>
            <a:lvl8pPr marL="3200481" indent="0">
              <a:buNone/>
              <a:defRPr sz="1001"/>
            </a:lvl8pPr>
            <a:lvl9pPr marL="3657692" indent="0">
              <a:buNone/>
              <a:defRPr sz="100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49C6-4E9B-46E9-AAF0-73D25EEA9299}" type="datetimeFigureOut">
              <a:rPr lang="pl-PL" smtClean="0"/>
              <a:t>07.03.2021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86DC-0DAB-47D6-A4E4-D45FB828DD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5645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8" y="3649135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11" indent="0">
              <a:buNone/>
              <a:defRPr sz="1401"/>
            </a:lvl2pPr>
            <a:lvl3pPr marL="914422" indent="0">
              <a:buNone/>
              <a:defRPr sz="1200"/>
            </a:lvl3pPr>
            <a:lvl4pPr marL="1371635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8" indent="0">
              <a:buNone/>
              <a:defRPr sz="1001"/>
            </a:lvl7pPr>
            <a:lvl8pPr marL="3200481" indent="0">
              <a:buNone/>
              <a:defRPr sz="1001"/>
            </a:lvl8pPr>
            <a:lvl9pPr marL="3657692" indent="0">
              <a:buNone/>
              <a:defRPr sz="100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3" y="381002"/>
            <a:ext cx="2910841" cy="365125"/>
          </a:xfrm>
        </p:spPr>
        <p:txBody>
          <a:bodyPr/>
          <a:lstStyle>
            <a:lvl1pPr algn="r">
              <a:defRPr/>
            </a:lvl1pPr>
          </a:lstStyle>
          <a:p>
            <a:fld id="{7C7A49C6-4E9B-46E9-AAF0-73D25EEA9299}" type="datetimeFigureOut">
              <a:rPr lang="pl-PL" smtClean="0"/>
              <a:t>07.03.2021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379943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1" y="381002"/>
            <a:ext cx="643748" cy="365125"/>
          </a:xfrm>
        </p:spPr>
        <p:txBody>
          <a:bodyPr/>
          <a:lstStyle/>
          <a:p>
            <a:fld id="{F30786DC-0DAB-47D6-A4E4-D45FB828DD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9659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70" y="753535"/>
            <a:ext cx="10151532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8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1"/>
            </a:lvl1pPr>
            <a:lvl2pPr marL="457211" indent="0">
              <a:buNone/>
              <a:defRPr sz="1401"/>
            </a:lvl2pPr>
            <a:lvl3pPr marL="914422" indent="0">
              <a:buNone/>
              <a:defRPr sz="1200"/>
            </a:lvl3pPr>
            <a:lvl4pPr marL="1371635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8" indent="0">
              <a:buNone/>
              <a:defRPr sz="1001"/>
            </a:lvl7pPr>
            <a:lvl8pPr marL="3200481" indent="0">
              <a:buNone/>
              <a:defRPr sz="1001"/>
            </a:lvl8pPr>
            <a:lvl9pPr marL="3657692" indent="0">
              <a:buNone/>
              <a:defRPr sz="100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70" y="3959862"/>
            <a:ext cx="10151532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11" indent="0">
              <a:buNone/>
              <a:defRPr sz="1401"/>
            </a:lvl2pPr>
            <a:lvl3pPr marL="914422" indent="0">
              <a:buNone/>
              <a:defRPr sz="1200"/>
            </a:lvl3pPr>
            <a:lvl4pPr marL="1371635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8" indent="0">
              <a:buNone/>
              <a:defRPr sz="1001"/>
            </a:lvl7pPr>
            <a:lvl8pPr marL="3200481" indent="0">
              <a:buNone/>
              <a:defRPr sz="1001"/>
            </a:lvl8pPr>
            <a:lvl9pPr marL="3657692" indent="0">
              <a:buNone/>
              <a:defRPr sz="100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3" y="381002"/>
            <a:ext cx="2910841" cy="365125"/>
          </a:xfrm>
        </p:spPr>
        <p:txBody>
          <a:bodyPr/>
          <a:lstStyle>
            <a:lvl1pPr algn="r">
              <a:defRPr/>
            </a:lvl1pPr>
          </a:lstStyle>
          <a:p>
            <a:fld id="{7C7A49C6-4E9B-46E9-AAF0-73D25EEA9299}" type="datetimeFigureOut">
              <a:rPr lang="pl-PL" smtClean="0"/>
              <a:t>07.03.2021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379943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1" y="381002"/>
            <a:ext cx="643748" cy="365125"/>
          </a:xfrm>
        </p:spPr>
        <p:txBody>
          <a:bodyPr/>
          <a:lstStyle/>
          <a:p>
            <a:fld id="{F30786DC-0DAB-47D6-A4E4-D45FB828DD9F}" type="slidenum">
              <a:rPr lang="pl-PL" smtClean="0"/>
              <a:t>‹#›</a:t>
            </a:fld>
            <a:endParaRPr lang="pl-PL"/>
          </a:p>
        </p:txBody>
      </p:sp>
      <p:sp>
        <p:nvSpPr>
          <p:cNvPr id="9" name="TextBox 8"/>
          <p:cNvSpPr txBox="1"/>
          <p:nvPr/>
        </p:nvSpPr>
        <p:spPr>
          <a:xfrm>
            <a:off x="476251" y="933450"/>
            <a:ext cx="609600" cy="584776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29" y="2701290"/>
            <a:ext cx="609600" cy="584776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5453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4" y="1124702"/>
            <a:ext cx="10146187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8" y="3648317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11" indent="0">
              <a:buNone/>
              <a:defRPr sz="1401"/>
            </a:lvl2pPr>
            <a:lvl3pPr marL="914422" indent="0">
              <a:buNone/>
              <a:defRPr sz="1200"/>
            </a:lvl3pPr>
            <a:lvl4pPr marL="1371635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8" indent="0">
              <a:buNone/>
              <a:defRPr sz="1001"/>
            </a:lvl7pPr>
            <a:lvl8pPr marL="3200481" indent="0">
              <a:buNone/>
              <a:defRPr sz="1001"/>
            </a:lvl8pPr>
            <a:lvl9pPr marL="3657692" indent="0">
              <a:buNone/>
              <a:defRPr sz="100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3" y="378885"/>
            <a:ext cx="2910841" cy="365125"/>
          </a:xfrm>
        </p:spPr>
        <p:txBody>
          <a:bodyPr/>
          <a:lstStyle>
            <a:lvl1pPr algn="r">
              <a:defRPr/>
            </a:lvl1pPr>
          </a:lstStyle>
          <a:p>
            <a:fld id="{7C7A49C6-4E9B-46E9-AAF0-73D25EEA9299}" type="datetimeFigureOut">
              <a:rPr lang="pl-PL" smtClean="0"/>
              <a:t>07.03.2021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378885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1" y="381002"/>
            <a:ext cx="643748" cy="365125"/>
          </a:xfrm>
        </p:spPr>
        <p:txBody>
          <a:bodyPr/>
          <a:lstStyle/>
          <a:p>
            <a:fld id="{F30786DC-0DAB-47D6-A4E4-D45FB828DD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0488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30386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4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11" indent="0">
              <a:buNone/>
              <a:defRPr sz="2000" b="1"/>
            </a:lvl2pPr>
            <a:lvl3pPr marL="914422" indent="0">
              <a:buNone/>
              <a:defRPr sz="1801" b="1"/>
            </a:lvl3pPr>
            <a:lvl4pPr marL="1371635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1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1"/>
            </a:lvl1pPr>
            <a:lvl2pPr marL="457211" indent="0">
              <a:buNone/>
              <a:defRPr sz="1200"/>
            </a:lvl2pPr>
            <a:lvl3pPr marL="914422" indent="0">
              <a:buNone/>
              <a:defRPr sz="1001"/>
            </a:lvl3pPr>
            <a:lvl4pPr marL="1371635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8" indent="0">
              <a:buNone/>
              <a:defRPr sz="900"/>
            </a:lvl7pPr>
            <a:lvl8pPr marL="3200481" indent="0">
              <a:buNone/>
              <a:defRPr sz="900"/>
            </a:lvl8pPr>
            <a:lvl9pPr marL="3657692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3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11" indent="0">
              <a:buNone/>
              <a:defRPr sz="2000" b="1"/>
            </a:lvl2pPr>
            <a:lvl3pPr marL="914422" indent="0">
              <a:buNone/>
              <a:defRPr sz="1801" b="1"/>
            </a:lvl3pPr>
            <a:lvl4pPr marL="1371635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1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61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1"/>
            </a:lvl1pPr>
            <a:lvl2pPr marL="457211" indent="0">
              <a:buNone/>
              <a:defRPr sz="1200"/>
            </a:lvl2pPr>
            <a:lvl3pPr marL="914422" indent="0">
              <a:buNone/>
              <a:defRPr sz="1001"/>
            </a:lvl3pPr>
            <a:lvl4pPr marL="1371635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8" indent="0">
              <a:buNone/>
              <a:defRPr sz="900"/>
            </a:lvl7pPr>
            <a:lvl8pPr marL="3200481" indent="0">
              <a:buNone/>
              <a:defRPr sz="900"/>
            </a:lvl8pPr>
            <a:lvl9pPr marL="3657692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4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11" indent="0">
              <a:buNone/>
              <a:defRPr sz="2000" b="1"/>
            </a:lvl2pPr>
            <a:lvl3pPr marL="914422" indent="0">
              <a:buNone/>
              <a:defRPr sz="1801" b="1"/>
            </a:lvl3pPr>
            <a:lvl4pPr marL="1371635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1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4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1"/>
            </a:lvl1pPr>
            <a:lvl2pPr marL="457211" indent="0">
              <a:buNone/>
              <a:defRPr sz="1200"/>
            </a:lvl2pPr>
            <a:lvl3pPr marL="914422" indent="0">
              <a:buNone/>
              <a:defRPr sz="1001"/>
            </a:lvl3pPr>
            <a:lvl4pPr marL="1371635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8" indent="0">
              <a:buNone/>
              <a:defRPr sz="900"/>
            </a:lvl7pPr>
            <a:lvl8pPr marL="3200481" indent="0">
              <a:buNone/>
              <a:defRPr sz="900"/>
            </a:lvl8pPr>
            <a:lvl9pPr marL="3657692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49C6-4E9B-46E9-AAF0-73D25EEA9299}" type="datetimeFigureOut">
              <a:rPr lang="pl-PL" smtClean="0"/>
              <a:t>07.03.2021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86DC-0DAB-47D6-A4E4-D45FB828DD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1505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21" y="4191002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11" indent="0">
              <a:buNone/>
              <a:defRPr sz="2000" b="1"/>
            </a:lvl2pPr>
            <a:lvl3pPr marL="914422" indent="0">
              <a:buNone/>
              <a:defRPr sz="1801" b="1"/>
            </a:lvl3pPr>
            <a:lvl4pPr marL="1371635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1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21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11" indent="0">
              <a:buNone/>
              <a:defRPr sz="1600"/>
            </a:lvl2pPr>
            <a:lvl3pPr marL="914422" indent="0">
              <a:buNone/>
              <a:defRPr sz="1600"/>
            </a:lvl3pPr>
            <a:lvl4pPr marL="1371635" indent="0">
              <a:buNone/>
              <a:defRPr sz="1600"/>
            </a:lvl4pPr>
            <a:lvl5pPr marL="1828846" indent="0">
              <a:buNone/>
              <a:defRPr sz="1600"/>
            </a:lvl5pPr>
            <a:lvl6pPr marL="2286057" indent="0">
              <a:buNone/>
              <a:defRPr sz="1600"/>
            </a:lvl6pPr>
            <a:lvl7pPr marL="2743268" indent="0">
              <a:buNone/>
              <a:defRPr sz="1600"/>
            </a:lvl7pPr>
            <a:lvl8pPr marL="3200481" indent="0">
              <a:buNone/>
              <a:defRPr sz="1600"/>
            </a:lvl8pPr>
            <a:lvl9pPr marL="3657692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21" y="4873766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1"/>
            </a:lvl1pPr>
            <a:lvl2pPr marL="457211" indent="0">
              <a:buNone/>
              <a:defRPr sz="1200"/>
            </a:lvl2pPr>
            <a:lvl3pPr marL="914422" indent="0">
              <a:buNone/>
              <a:defRPr sz="1001"/>
            </a:lvl3pPr>
            <a:lvl4pPr marL="1371635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8" indent="0">
              <a:buNone/>
              <a:defRPr sz="900"/>
            </a:lvl7pPr>
            <a:lvl8pPr marL="3200481" indent="0">
              <a:buNone/>
              <a:defRPr sz="900"/>
            </a:lvl8pPr>
            <a:lvl9pPr marL="3657692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2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11" indent="0">
              <a:buNone/>
              <a:defRPr sz="2000" b="1"/>
            </a:lvl2pPr>
            <a:lvl3pPr marL="914422" indent="0">
              <a:buNone/>
              <a:defRPr sz="1801" b="1"/>
            </a:lvl3pPr>
            <a:lvl4pPr marL="1371635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1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6" y="2362200"/>
            <a:ext cx="344893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11" indent="0">
              <a:buNone/>
              <a:defRPr sz="1600"/>
            </a:lvl2pPr>
            <a:lvl3pPr marL="914422" indent="0">
              <a:buNone/>
              <a:defRPr sz="1600"/>
            </a:lvl3pPr>
            <a:lvl4pPr marL="1371635" indent="0">
              <a:buNone/>
              <a:defRPr sz="1600"/>
            </a:lvl4pPr>
            <a:lvl5pPr marL="1828846" indent="0">
              <a:buNone/>
              <a:defRPr sz="1600"/>
            </a:lvl5pPr>
            <a:lvl6pPr marL="2286057" indent="0">
              <a:buNone/>
              <a:defRPr sz="1600"/>
            </a:lvl6pPr>
            <a:lvl7pPr marL="2743268" indent="0">
              <a:buNone/>
              <a:defRPr sz="1600"/>
            </a:lvl7pPr>
            <a:lvl8pPr marL="3200481" indent="0">
              <a:buNone/>
              <a:defRPr sz="1600"/>
            </a:lvl8pPr>
            <a:lvl9pPr marL="3657692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5" y="4873765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1"/>
            </a:lvl1pPr>
            <a:lvl2pPr marL="457211" indent="0">
              <a:buNone/>
              <a:defRPr sz="1200"/>
            </a:lvl2pPr>
            <a:lvl3pPr marL="914422" indent="0">
              <a:buNone/>
              <a:defRPr sz="1001"/>
            </a:lvl3pPr>
            <a:lvl4pPr marL="1371635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8" indent="0">
              <a:buNone/>
              <a:defRPr sz="900"/>
            </a:lvl7pPr>
            <a:lvl8pPr marL="3200481" indent="0">
              <a:buNone/>
              <a:defRPr sz="900"/>
            </a:lvl8pPr>
            <a:lvl9pPr marL="3657692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2" y="4191002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11" indent="0">
              <a:buNone/>
              <a:defRPr sz="2000" b="1"/>
            </a:lvl2pPr>
            <a:lvl3pPr marL="914422" indent="0">
              <a:buNone/>
              <a:defRPr sz="1801" b="1"/>
            </a:lvl3pPr>
            <a:lvl4pPr marL="1371635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1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9" y="2362200"/>
            <a:ext cx="344787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11" indent="0">
              <a:buNone/>
              <a:defRPr sz="1600"/>
            </a:lvl2pPr>
            <a:lvl3pPr marL="914422" indent="0">
              <a:buNone/>
              <a:defRPr sz="1600"/>
            </a:lvl3pPr>
            <a:lvl4pPr marL="1371635" indent="0">
              <a:buNone/>
              <a:defRPr sz="1600"/>
            </a:lvl4pPr>
            <a:lvl5pPr marL="1828846" indent="0">
              <a:buNone/>
              <a:defRPr sz="1600"/>
            </a:lvl5pPr>
            <a:lvl6pPr marL="2286057" indent="0">
              <a:buNone/>
              <a:defRPr sz="1600"/>
            </a:lvl6pPr>
            <a:lvl7pPr marL="2743268" indent="0">
              <a:buNone/>
              <a:defRPr sz="1600"/>
            </a:lvl7pPr>
            <a:lvl8pPr marL="3200481" indent="0">
              <a:buNone/>
              <a:defRPr sz="1600"/>
            </a:lvl8pPr>
            <a:lvl9pPr marL="3657692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2" y="4873763"/>
            <a:ext cx="3452444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1"/>
            </a:lvl1pPr>
            <a:lvl2pPr marL="457211" indent="0">
              <a:buNone/>
              <a:defRPr sz="1200"/>
            </a:lvl2pPr>
            <a:lvl3pPr marL="914422" indent="0">
              <a:buNone/>
              <a:defRPr sz="1001"/>
            </a:lvl3pPr>
            <a:lvl4pPr marL="1371635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8" indent="0">
              <a:buNone/>
              <a:defRPr sz="900"/>
            </a:lvl7pPr>
            <a:lvl8pPr marL="3200481" indent="0">
              <a:buNone/>
              <a:defRPr sz="900"/>
            </a:lvl8pPr>
            <a:lvl9pPr marL="3657692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49C6-4E9B-46E9-AAF0-73D25EEA9299}" type="datetimeFigureOut">
              <a:rPr lang="pl-PL" smtClean="0"/>
              <a:t>07.03.2021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86DC-0DAB-47D6-A4E4-D45FB828DD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4497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4" y="2194559"/>
            <a:ext cx="10820400" cy="4024125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49C6-4E9B-46E9-AAF0-73D25EEA9299}" type="datetimeFigureOut">
              <a:rPr lang="pl-PL" smtClean="0"/>
              <a:t>07.03.2021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86DC-0DAB-47D6-A4E4-D45FB828DD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8718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8"/>
            <a:ext cx="2057401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8" y="745069"/>
            <a:ext cx="8204201" cy="3903133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3" y="379943"/>
            <a:ext cx="2910841" cy="365125"/>
          </a:xfrm>
        </p:spPr>
        <p:txBody>
          <a:bodyPr/>
          <a:lstStyle>
            <a:lvl1pPr algn="r">
              <a:defRPr/>
            </a:lvl1pPr>
          </a:lstStyle>
          <a:p>
            <a:fld id="{7C7A49C6-4E9B-46E9-AAF0-73D25EEA9299}" type="datetimeFigureOut">
              <a:rPr lang="pl-PL" smtClean="0"/>
              <a:t>07.03.2021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381002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1" y="381002"/>
            <a:ext cx="643748" cy="365125"/>
          </a:xfrm>
        </p:spPr>
        <p:txBody>
          <a:bodyPr/>
          <a:lstStyle/>
          <a:p>
            <a:fld id="{F30786DC-0DAB-47D6-A4E4-D45FB828DD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4473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49C6-4E9B-46E9-AAF0-73D25EEA9299}" type="datetimeFigureOut">
              <a:rPr lang="pl-PL" smtClean="0"/>
              <a:t>07.03.2021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86DC-0DAB-47D6-A4E4-D45FB828DD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4600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753535"/>
            <a:ext cx="10820398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6" y="3641726"/>
            <a:ext cx="10490201" cy="955675"/>
          </a:xfrm>
        </p:spPr>
        <p:txBody>
          <a:bodyPr>
            <a:normAutofit/>
          </a:bodyPr>
          <a:lstStyle>
            <a:lvl1pPr marL="0" indent="0" algn="r">
              <a:buNone/>
              <a:defRPr sz="2201">
                <a:solidFill>
                  <a:schemeClr val="tx1">
                    <a:tint val="75000"/>
                  </a:schemeClr>
                </a:solidFill>
              </a:defRPr>
            </a:lvl1pPr>
            <a:lvl2pPr marL="4572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2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3" y="381002"/>
            <a:ext cx="2910841" cy="365125"/>
          </a:xfrm>
        </p:spPr>
        <p:txBody>
          <a:bodyPr/>
          <a:lstStyle>
            <a:lvl1pPr algn="r">
              <a:defRPr/>
            </a:lvl1pPr>
          </a:lstStyle>
          <a:p>
            <a:fld id="{7C7A49C6-4E9B-46E9-AAF0-73D25EEA9299}" type="datetimeFigureOut">
              <a:rPr lang="pl-PL" smtClean="0"/>
              <a:t>07.03.2021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381003"/>
            <a:ext cx="6991492" cy="36406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1" y="381002"/>
            <a:ext cx="643748" cy="365125"/>
          </a:xfrm>
        </p:spPr>
        <p:txBody>
          <a:bodyPr/>
          <a:lstStyle/>
          <a:p>
            <a:fld id="{F30786DC-0DAB-47D6-A4E4-D45FB828DD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8316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2194559"/>
            <a:ext cx="5334000" cy="402412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4" y="2194559"/>
            <a:ext cx="5334000" cy="402412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49C6-4E9B-46E9-AAF0-73D25EEA9299}" type="datetimeFigureOut">
              <a:rPr lang="pl-PL" smtClean="0"/>
              <a:t>07.03.2021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86DC-0DAB-47D6-A4E4-D45FB828DD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8546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3" y="762000"/>
            <a:ext cx="8610601" cy="12954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12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11" indent="0">
              <a:buNone/>
              <a:defRPr sz="2000" b="1"/>
            </a:lvl2pPr>
            <a:lvl3pPr marL="914422" indent="0">
              <a:buNone/>
              <a:defRPr sz="1801" b="1"/>
            </a:lvl3pPr>
            <a:lvl4pPr marL="1371635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1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3132668"/>
            <a:ext cx="5311774" cy="308601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11" indent="0">
              <a:buNone/>
              <a:defRPr sz="2000" b="1"/>
            </a:lvl2pPr>
            <a:lvl3pPr marL="914422" indent="0">
              <a:buNone/>
              <a:defRPr sz="1801" b="1"/>
            </a:lvl3pPr>
            <a:lvl4pPr marL="1371635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1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4" y="3132668"/>
            <a:ext cx="5334000" cy="308601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49C6-4E9B-46E9-AAF0-73D25EEA9299}" type="datetimeFigureOut">
              <a:rPr lang="pl-PL" smtClean="0"/>
              <a:t>07.03.2021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86DC-0DAB-47D6-A4E4-D45FB828DD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7454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49C6-4E9B-46E9-AAF0-73D25EEA9299}" type="datetimeFigureOut">
              <a:rPr lang="pl-PL" smtClean="0"/>
              <a:t>07.03.2021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86DC-0DAB-47D6-A4E4-D45FB828DD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7756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49C6-4E9B-46E9-AAF0-73D25EEA9299}" type="datetimeFigureOut">
              <a:rPr lang="pl-PL" smtClean="0"/>
              <a:t>07.03.2021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86DC-0DAB-47D6-A4E4-D45FB828DD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3953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5" y="746761"/>
            <a:ext cx="6510619" cy="5471925"/>
          </a:xfr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4" y="3124201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1"/>
            </a:lvl2pPr>
            <a:lvl3pPr marL="914422" indent="0">
              <a:buNone/>
              <a:defRPr sz="1200"/>
            </a:lvl3pPr>
            <a:lvl4pPr marL="1371635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8" indent="0">
              <a:buNone/>
              <a:defRPr sz="1001"/>
            </a:lvl7pPr>
            <a:lvl8pPr marL="3200481" indent="0">
              <a:buNone/>
              <a:defRPr sz="1001"/>
            </a:lvl8pPr>
            <a:lvl9pPr marL="3657692" indent="0">
              <a:buNone/>
              <a:defRPr sz="100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49C6-4E9B-46E9-AAF0-73D25EEA9299}" type="datetimeFigureOut">
              <a:rPr lang="pl-PL" smtClean="0"/>
              <a:t>07.03.2021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86DC-0DAB-47D6-A4E4-D45FB828DD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6994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524000"/>
            <a:ext cx="6873241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3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11" indent="0">
              <a:buNone/>
              <a:defRPr sz="2800"/>
            </a:lvl2pPr>
            <a:lvl3pPr marL="914422" indent="0">
              <a:buNone/>
              <a:defRPr sz="2400"/>
            </a:lvl3pPr>
            <a:lvl4pPr marL="1371635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8" indent="0">
              <a:buNone/>
              <a:defRPr sz="2000"/>
            </a:lvl7pPr>
            <a:lvl8pPr marL="3200481" indent="0">
              <a:buNone/>
              <a:defRPr sz="2000"/>
            </a:lvl8pPr>
            <a:lvl9pPr marL="3657692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9" y="3124201"/>
            <a:ext cx="6873241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1"/>
            </a:lvl2pPr>
            <a:lvl3pPr marL="914422" indent="0">
              <a:buNone/>
              <a:defRPr sz="1200"/>
            </a:lvl3pPr>
            <a:lvl4pPr marL="1371635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8" indent="0">
              <a:buNone/>
              <a:defRPr sz="1001"/>
            </a:lvl7pPr>
            <a:lvl8pPr marL="3200481" indent="0">
              <a:buNone/>
              <a:defRPr sz="1001"/>
            </a:lvl8pPr>
            <a:lvl9pPr marL="3657692" indent="0">
              <a:buNone/>
              <a:defRPr sz="100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49C6-4E9B-46E9-AAF0-73D25EEA9299}" type="datetimeFigureOut">
              <a:rPr lang="pl-PL" smtClean="0"/>
              <a:t>07.03.2021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86DC-0DAB-47D6-A4E4-D45FB828DD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0794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3" y="764373"/>
            <a:ext cx="8610601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2194562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2"/>
            <a:ext cx="2910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A49C6-4E9B-46E9-AAF0-73D25EEA9299}" type="datetimeFigureOut">
              <a:rPr lang="pl-PL" smtClean="0"/>
              <a:t>07.03.2021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4" y="6355847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1" y="3810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786DC-0DAB-47D6-A4E4-D45FB828DD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70688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r" defTabSz="914422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7" indent="-228607" algn="l" defTabSz="914422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201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7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9" indent="-228607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7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3" indent="-228607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4" indent="-228607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7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7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2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1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060" y="166310"/>
            <a:ext cx="9562919" cy="637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769287" y="731523"/>
            <a:ext cx="91796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ŻOŁNIERZE WYKLĘCI LUBELSZCZYZNY</a:t>
            </a:r>
          </a:p>
        </p:txBody>
      </p:sp>
      <p:sp>
        <p:nvSpPr>
          <p:cNvPr id="3" name="Prostokąt 2"/>
          <p:cNvSpPr/>
          <p:nvPr/>
        </p:nvSpPr>
        <p:spPr>
          <a:xfrm>
            <a:off x="3048000" y="1316298"/>
            <a:ext cx="701039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pl-PL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pl-PL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pl-PL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pl-PL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pl-PL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pl-PL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pl-PL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pl-PL" sz="3600" dirty="0">
                <a:solidFill>
                  <a:schemeClr val="bg1"/>
                </a:solidFill>
                <a:latin typeface="Arial Black" panose="020B0A04020102020204" pitchFamily="34" charset="0"/>
              </a:rPr>
              <a:t>Józef Franczak ps. „Lalek</a:t>
            </a:r>
            <a:r>
              <a:rPr lang="pl-PL" sz="3600" dirty="0">
                <a:solidFill>
                  <a:schemeClr val="bg1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106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09303" y="397812"/>
            <a:ext cx="6096000" cy="63709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 sierpniu 1944 r. Lubelszczyznę zajęła Armia Czerwona, a Franczak został wcielony do 2 Armii Wojska Polskiego, stacjonującej w rejonie Kąkolewnicy koło Radzynia Podlaskiego. Tam też był świadkiem mordów na żołnierzach podziemia, dokonywanych przez komunistów na uroczysku "Baran", zwanym niekiedy Małym Katyniem. W obawie o swój los Franczak zdezerterował z Ludowego Wojska Polskiego. Ukrywał się w Łodzi i w Sopocie, po czym powrócił w rodzinne strony, gdzie zaangażował się w działalność podziemną. Brał udział w akcjach skierowanych przeciwko funkcjonariuszom UB, wykonywał wyroki śmierci na konfidentach.</a:t>
            </a:r>
            <a:r>
              <a:rPr lang="pl-P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4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372" y="1967583"/>
            <a:ext cx="4832724" cy="323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24718"/>
      </p:ext>
    </p:extLst>
  </p:cSld>
  <p:clrMapOvr>
    <a:masterClrMapping/>
  </p:clrMapOvr>
  <p:transition spd="slow" advTm="20000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48641" y="1548676"/>
            <a:ext cx="9797142" cy="1046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 czerwcu 1946 r. razem ze swoimi współtowarzyszami został aresztowany przez bezpiekę. </a:t>
            </a:r>
            <a:r>
              <a:rPr lang="pl-PL" sz="2000" u="sng" dirty="0">
                <a:latin typeface="Arial" panose="020B0604020202020204" pitchFamily="34" charset="0"/>
                <a:cs typeface="Arial" panose="020B0604020202020204" pitchFamily="34" charset="0"/>
              </a:rPr>
              <a:t>Udało im się jednak uciec z transportu do więzienia i powrócić do podlubelskich lasów.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0442" y="2743696"/>
            <a:ext cx="70485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5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0">
        <p14:switch dir="r"/>
      </p:transition>
    </mc:Choice>
    <mc:Fallback xmlns="">
      <p:transition spd="slow" advTm="10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26719" y="418013"/>
            <a:ext cx="6270171" cy="5399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 1947 r. Franczak, stanął na czele kilkuosobowego patrolu w oddziale WiN dowodzonym przez kpt. Zdzisława Brońskiego "Uskoka". W następnym roku patrol "Lalka" wpadł w zasadzkę UB - z życiem uszedł jedynie Franczak. Jeszcze w tym samym roku wdał on się w strzelaninę z milicjantami, w wyniku której został ranny w brzuch.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Wymierzone w komunistów akcje bojowe partyzantki poakowskiej na Lubelszczyźnie wyraźnie osłabły po śmierci przełożonego Franczaka - "Uskoka", który zginął w obławie UB 21 maja 1949 r. we wsi Nowogród w pobliżu Łęcznej. Cztery lata później w Piaskach ofiarą reżimu padł Stanisław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Kuchcewicz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"Wiktor", ostatni z najbliższych współpracowników Brońskiego.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0782" y="3925797"/>
            <a:ext cx="3028950" cy="1514475"/>
          </a:xfrm>
          <a:prstGeom prst="rect">
            <a:avLst/>
          </a:prstGeom>
        </p:spPr>
      </p:pic>
      <p:sp>
        <p:nvSpPr>
          <p:cNvPr id="7" name="AutoShape 4" descr="Znalezione obrazy dla zapytania: USKOK AKTA OSOBOW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0782" y="712333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96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0000">
        <p14:shred/>
      </p:transition>
    </mc:Choice>
    <mc:Fallback xmlns="">
      <p:transition spd="slow" advTm="20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410788" y="312896"/>
            <a:ext cx="8961121" cy="1977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Skazany na banicję, wyjęty spod prawa przez ówczesne władze, aż do</a:t>
            </a: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21 października 1963 roku ukrywał się, bez przerwy będąc jedną z</a:t>
            </a: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najbardziej poszukiwanych osób w kraju. </a:t>
            </a: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Ukrywał się na prowincji dzięki pomocy zwykłych ludzi, choć groziły za nią wysokie kary. Według źródeł SB, z "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Lalkiem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" współpracowało ok. 200 osób</a:t>
            </a:r>
            <a:r>
              <a:rPr lang="pl-PL" dirty="0"/>
              <a:t>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995" y="2717073"/>
            <a:ext cx="5515519" cy="397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3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0000">
        <p14:flash/>
      </p:transition>
    </mc:Choice>
    <mc:Fallback xmlns="">
      <p:transition spd="slow" advTm="10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42506" y="1093823"/>
            <a:ext cx="113646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Formalne rozpracowanie Franczaka rozpoczęto już 16 listopada 1951</a:t>
            </a: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 ramach operacji o kryptonimie Pożar. władze komunistyczne rozesłały za Franczakiem list gończy (opublikowano go wraz ze zdjęciem "Lalka" w "Kurierze Lubelskim" z 8 września 1961 r.), w którym uznano go za "bandytę stanowiącego postrach dla mieszkańców podlubelskich wsi„,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6424" y="3416040"/>
            <a:ext cx="3960767" cy="3143466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182880" y="3178630"/>
            <a:ext cx="68536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Wykorzystano przy tym ulokowanych w jego otoczeniu 27 tajnych współpracowników UB. W sumie zaangażowano we współpracę z bezpieką ok. 100 ludzi.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Franczak został zadenuncjowany przez Stanisława Mazura, krewnego swojej żony, który był tajnym współpracownikiem SB „Michał”. </a:t>
            </a:r>
          </a:p>
        </p:txBody>
      </p:sp>
    </p:spTree>
    <p:extLst>
      <p:ext uri="{BB962C8B-B14F-4D97-AF65-F5344CB8AC3E}">
        <p14:creationId xmlns:p14="http://schemas.microsoft.com/office/powerpoint/2010/main" val="163907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000">
        <p:split orient="vert"/>
      </p:transition>
    </mc:Choice>
    <mc:Fallback xmlns="">
      <p:transition spd="slow" advTm="15000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57052" y="330926"/>
            <a:ext cx="10842172" cy="2203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Towarzysz "Michał" szybko nawiązał kontakt z nie przeczuwającym zdrady Franczakiem. Informacje przekazane bezpiece przez konfidenta pozwoliły na dotarcie do miejsca ukrywania się "Lalka" - wytropiono go na podstawie numeru rejestracyjnego motoru, którym Franczak przyjechał na spotkanie z Mazurem. Trop prowadził do gospodarstwa Wacława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Becia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z Majdanu Kozic Górnych.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539931" y="2362251"/>
            <a:ext cx="1079862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21 października 1963 r. gospodarstwo zostało otoczone przez funkcjonariuszy SB i ZOMO, łącznie 37 ludzi. Widząc zagrożenie, "Lalek" oddał w kierunku komunistów kilka strzałów. "W tej sytuacji grupa likwidacyjna ZOMO przystąpiła do likwidacji Franczak. Mimo wzywania go do poddania  się podjął obronę i wykorzystując słabe punkty obstawy pod osłoną zabudowań wycofał się około 300 m od meliny, gdzie podczas wymiany strzałów został śmiertelnie ranny i po kilku minutach zmarł" - napisano w raporcie po obławie.</a:t>
            </a: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635725" y="48309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Sekcja zwłok Franczaka wykazała, że jego zgon nastąpił w wyniku postrzału serca. W chwili śmierci ostatni polski partyzant miał 45 lat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8730" y="4001860"/>
            <a:ext cx="2928938" cy="276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37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6000">
        <p14:flip dir="r"/>
      </p:transition>
    </mc:Choice>
    <mc:Fallback xmlns="">
      <p:transition spd="slow" advTm="26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78971" y="733421"/>
            <a:ext cx="694944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Ciało Franczaka w tajemnicy przed rodziną złożono w anonimowej mogile na jednym z lubelskim cmentarzy. </a:t>
            </a: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Cztery dni później, w nocy, rodzina wykopała jego nagie, pozbawione głowy ciało i dokonała godnego złożenia zwłok do grobu.</a:t>
            </a: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Od 2007 roku IPN prowadził śledztwo, które doprowadziło do odnalezienia głowy na Uniwersytecie Medycznym w Lublinie. </a:t>
            </a: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Trzeci pogrzeb Lalusia odbył się w dopiero po 20 latach. szczątki "Lalka" za sprawą jego siostry Czesławy Kasprzak zostały przeniesione na cmentarz parafialny w Piaskach. </a:t>
            </a: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"Poświęcił życie za wolność ojczyzny, której nie doczekał"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- brzmi napis umieszczony na grobie partyzanta.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060" y="2571478"/>
            <a:ext cx="41910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0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000">
        <p14:prism/>
      </p:transition>
    </mc:Choice>
    <mc:Fallback xmlns="">
      <p:transition spd="slow" advTm="15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48640" y="357052"/>
            <a:ext cx="1096409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20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pl-PL" sz="20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pl-PL" sz="20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000" b="1" dirty="0">
                <a:latin typeface="Arial Black" panose="020B0A04020102020204" pitchFamily="34" charset="0"/>
                <a:cs typeface="Arial" panose="020B0604020202020204" pitchFamily="34" charset="0"/>
              </a:rPr>
              <a:t>UPAMIĘTNIENIE</a:t>
            </a: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Przez lata pamięć o patriotycznym podziemiu działającym po roku 1945 była zafałszowana, gdyż komunistyczna władza chciała je nie tylko zniszczyć, ale także pohańbić pamięć o nim. Uruchomiona została machina propagandowa, dążąca do przedstawienia patriotów walczących o wolność Polski jako ,,bandytów”.</a:t>
            </a:r>
          </a:p>
          <a:p>
            <a:pPr algn="just"/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Groby zabitych w walce lub w ubeckich katowniach ukrywano nawet przed najbliższymi. </a:t>
            </a:r>
          </a:p>
          <a:p>
            <a:pPr algn="just"/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Komuniści chcieli zepchnąć ten fragment historii w obszar „zbiorowej niepamięci”.</a:t>
            </a:r>
          </a:p>
          <a:p>
            <a:pPr algn="just"/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09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5000">
        <p14:switch dir="r"/>
      </p:transition>
    </mc:Choice>
    <mc:Fallback xmlns="">
      <p:transition spd="slow" advTm="15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44730" y="341534"/>
            <a:ext cx="1085958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Naród Polski mógł upomnieć się o ich pamięć dopiero po roku 1989. Nie było to jednak łatwe i wieloletnie wysiłki podejmowane po odzyskaniu niepodległości, przyniosły owoce dopiero w roku 2011, od kiedy dzięki inicjatywie śp. prezydenta Lecha Kaczyńskiego, na mocy ustawy przyjętej 3 lutego 2011 przez Sejm RP – </a:t>
            </a:r>
            <a:r>
              <a:rPr lang="pl-P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marca obchodzimy Narodowy Dzień Pamięci Żołnierzy Wyklętych.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325" y="3034211"/>
            <a:ext cx="5374821" cy="358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81181"/>
      </p:ext>
    </p:extLst>
  </p:cSld>
  <p:clrMapOvr>
    <a:masterClrMapping/>
  </p:clrMapOvr>
  <p:transition spd="slow" advTm="10000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48641" y="1939723"/>
            <a:ext cx="51554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17 marca 2008 prezydent RP Lech Kaczyński 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nadał pośmiertnie Józefowi Franczakowi Krzyż Komandorski z Gwiazdą Orderu Odrodzenia Polski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5654" y="1147354"/>
            <a:ext cx="4191000" cy="3371850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6096000" y="507844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i="1" dirty="0">
                <a:latin typeface="Arial" panose="020B0604020202020204" pitchFamily="34" charset="0"/>
                <a:cs typeface="Arial" panose="020B0604020202020204" pitchFamily="34" charset="0"/>
              </a:rPr>
              <a:t>Prezydent RP Lech Kaczyński przekazuje Krzyż Komandorski z Gwiazdą Orderu Odrodzenia Polski, nadanego pośmiertnie Józefowi Franczakowi „Lalkowi”, na ręce syna, Marka Franczaka, Lublin 2008</a:t>
            </a:r>
          </a:p>
        </p:txBody>
      </p:sp>
    </p:spTree>
    <p:extLst>
      <p:ext uri="{BB962C8B-B14F-4D97-AF65-F5344CB8AC3E}">
        <p14:creationId xmlns:p14="http://schemas.microsoft.com/office/powerpoint/2010/main" val="3418245869"/>
      </p:ext>
    </p:extLst>
  </p:cSld>
  <p:clrMapOvr>
    <a:masterClrMapping/>
  </p:clrMapOvr>
  <p:transition spd="slow" advTm="1000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48940" y="243844"/>
            <a:ext cx="10942634" cy="5942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latin typeface="Arial Black" panose="020B0A04020102020204" pitchFamily="34" charset="0"/>
                <a:cs typeface="Arial" panose="020B0604020202020204" pitchFamily="34" charset="0"/>
              </a:rPr>
              <a:t>Struktury Państwa Podziemnego pod koniec II Wojny Światowej</a:t>
            </a:r>
          </a:p>
          <a:p>
            <a:endParaRPr lang="pl-PL" sz="1801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pl-PL" sz="1801" b="1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pl-PL" sz="1801" b="1" dirty="0">
                <a:latin typeface="Arial" panose="020B0604020202020204" pitchFamily="34" charset="0"/>
                <a:cs typeface="Arial" panose="020B0604020202020204" pitchFamily="34" charset="0"/>
              </a:rPr>
              <a:t>Tworzenie podziemnych struktur na wypadek okupacji przez ZSRR rozpoczęło się już w roku 1943 i trwało do pierwszych lat powojennych. Były to m.in.:</a:t>
            </a:r>
          </a:p>
          <a:p>
            <a:endParaRPr lang="pl-PL" sz="180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801" dirty="0">
                <a:latin typeface="Arial" panose="020B0604020202020204" pitchFamily="34" charset="0"/>
                <a:cs typeface="Arial" panose="020B0604020202020204" pitchFamily="34" charset="0"/>
              </a:rPr>
              <a:t> •Armia Krajowa Obywatelska </a:t>
            </a:r>
          </a:p>
          <a:p>
            <a:r>
              <a:rPr lang="pl-PL" sz="1801" dirty="0">
                <a:latin typeface="Arial" panose="020B0604020202020204" pitchFamily="34" charset="0"/>
                <a:cs typeface="Arial" panose="020B0604020202020204" pitchFamily="34" charset="0"/>
              </a:rPr>
              <a:t>•Armia Polska w Kraju</a:t>
            </a:r>
          </a:p>
          <a:p>
            <a:r>
              <a:rPr lang="pl-PL" sz="1801" dirty="0">
                <a:latin typeface="Arial" panose="020B0604020202020204" pitchFamily="34" charset="0"/>
                <a:cs typeface="Arial" panose="020B0604020202020204" pitchFamily="34" charset="0"/>
              </a:rPr>
              <a:t> •Delegatura Sił Zbrojnych na Kraj </a:t>
            </a:r>
          </a:p>
          <a:p>
            <a:r>
              <a:rPr lang="pl-PL" sz="1801" dirty="0">
                <a:latin typeface="Arial" panose="020B0604020202020204" pitchFamily="34" charset="0"/>
                <a:cs typeface="Arial" panose="020B0604020202020204" pitchFamily="34" charset="0"/>
              </a:rPr>
              <a:t>•Konspiracyjne Wojsko Polskie </a:t>
            </a:r>
          </a:p>
          <a:p>
            <a:r>
              <a:rPr lang="pl-PL" sz="1801" dirty="0">
                <a:latin typeface="Arial" panose="020B0604020202020204" pitchFamily="34" charset="0"/>
                <a:cs typeface="Arial" panose="020B0604020202020204" pitchFamily="34" charset="0"/>
              </a:rPr>
              <a:t>•Narodowe Siły Zbrojne po 1944 roku</a:t>
            </a:r>
          </a:p>
          <a:p>
            <a:r>
              <a:rPr lang="pl-PL" sz="1801" dirty="0">
                <a:latin typeface="Arial" panose="020B0604020202020204" pitchFamily="34" charset="0"/>
                <a:cs typeface="Arial" panose="020B0604020202020204" pitchFamily="34" charset="0"/>
              </a:rPr>
              <a:t> •Narodowe Zjednoczenie Wojskowe </a:t>
            </a:r>
          </a:p>
          <a:p>
            <a:r>
              <a:rPr lang="pl-PL" sz="1801" dirty="0">
                <a:latin typeface="Arial" panose="020B0604020202020204" pitchFamily="34" charset="0"/>
                <a:cs typeface="Arial" panose="020B0604020202020204" pitchFamily="34" charset="0"/>
              </a:rPr>
              <a:t>•NIE </a:t>
            </a:r>
          </a:p>
          <a:p>
            <a:r>
              <a:rPr lang="pl-PL" sz="1801" dirty="0">
                <a:latin typeface="Arial" panose="020B0604020202020204" pitchFamily="34" charset="0"/>
                <a:cs typeface="Arial" panose="020B0604020202020204" pitchFamily="34" charset="0"/>
              </a:rPr>
              <a:t>•Ruch Oporu Armii Krajowej </a:t>
            </a:r>
          </a:p>
          <a:p>
            <a:r>
              <a:rPr lang="pl-PL" sz="1801" dirty="0">
                <a:latin typeface="Arial" panose="020B0604020202020204" pitchFamily="34" charset="0"/>
                <a:cs typeface="Arial" panose="020B0604020202020204" pitchFamily="34" charset="0"/>
              </a:rPr>
              <a:t>•Wielkopolska Samodzielna Grupa Ochotnicza Warta </a:t>
            </a:r>
          </a:p>
          <a:p>
            <a:r>
              <a:rPr lang="pl-PL" sz="1801" dirty="0">
                <a:latin typeface="Arial" panose="020B0604020202020204" pitchFamily="34" charset="0"/>
                <a:cs typeface="Arial" panose="020B0604020202020204" pitchFamily="34" charset="0"/>
              </a:rPr>
              <a:t>•Wolność i Niezawisłość </a:t>
            </a:r>
          </a:p>
          <a:p>
            <a:r>
              <a:rPr lang="pl-PL" sz="1801" dirty="0">
                <a:latin typeface="Arial" panose="020B0604020202020204" pitchFamily="34" charset="0"/>
                <a:cs typeface="Arial" panose="020B0604020202020204" pitchFamily="34" charset="0"/>
              </a:rPr>
              <a:t>•Wolność i Sprawiedliwość</a:t>
            </a:r>
          </a:p>
          <a:p>
            <a:endParaRPr lang="pl-PL" sz="180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80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80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80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8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Znalezione obrazy dla zapytania: Zrzeszenie Wolność i Niezawisłoś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209" y="1319423"/>
            <a:ext cx="2315589" cy="243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939" y="4402228"/>
            <a:ext cx="2081303" cy="208130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8449" y="4138203"/>
            <a:ext cx="2143125" cy="214312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7832" y="4871901"/>
            <a:ext cx="262890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32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5000">
        <p14:reveal/>
      </p:transition>
    </mc:Choice>
    <mc:Fallback xmlns="">
      <p:transition spd="slow" advTm="15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nalezione obrazy dla zapytania: ul. franczaka „lalka w lublin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361" y="758930"/>
            <a:ext cx="4547688" cy="239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818606" y="1634754"/>
            <a:ext cx="605245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W Lublinie dwukilometrowy fragment ulicy nazwano jego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imieniem</a:t>
            </a:r>
          </a:p>
        </p:txBody>
      </p:sp>
      <p:sp>
        <p:nvSpPr>
          <p:cNvPr id="3" name="Prostokąt 2"/>
          <p:cNvSpPr/>
          <p:nvPr/>
        </p:nvSpPr>
        <p:spPr>
          <a:xfrm>
            <a:off x="4841966" y="4033131"/>
            <a:ext cx="65836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 krakowskim Parku Jordana, wśród panteonu zasłużonych Polaków 20 lutego 2016 roku odsłonięto popiersie Józefa Franczaka ps. Lalek.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308" y="3259236"/>
            <a:ext cx="2146303" cy="321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46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0000">
        <p14:flash/>
      </p:transition>
    </mc:Choice>
    <mc:Fallback xmlns="">
      <p:transition spd="slow" advTm="10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057" y="1030555"/>
            <a:ext cx="3854044" cy="4542931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78377" y="1863635"/>
            <a:ext cx="83515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Pamięci Józefa Franczaka ps. Lalek poświęcony jest :</a:t>
            </a:r>
          </a:p>
          <a:p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-utwór "Noc" z płyty "Panny wyklęte”</a:t>
            </a:r>
          </a:p>
          <a:p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-opowiadanie Aleksandra Bednarskiego pt. "1963".</a:t>
            </a:r>
          </a:p>
        </p:txBody>
      </p:sp>
    </p:spTree>
    <p:extLst>
      <p:ext uri="{BB962C8B-B14F-4D97-AF65-F5344CB8AC3E}">
        <p14:creationId xmlns:p14="http://schemas.microsoft.com/office/powerpoint/2010/main" val="299701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0">
        <p:blinds dir="vert"/>
      </p:transition>
    </mc:Choice>
    <mc:Fallback xmlns="">
      <p:transition spd="slow" advTm="10000">
        <p:blinds dir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496389" y="618309"/>
            <a:ext cx="67404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Na motywach historii Józefa Franczaka nakręcono w 2017 r. film pt. „Wyklęty”.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68" y="2294708"/>
            <a:ext cx="2281710" cy="325265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483" y="401130"/>
            <a:ext cx="3251700" cy="216385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4423" y="2747555"/>
            <a:ext cx="67056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703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8000">
        <p15:prstTrans prst="fallOver"/>
      </p:transition>
    </mc:Choice>
    <mc:Fallback xmlns="">
      <p:transition spd="slow" advTm="8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39633" y="695410"/>
            <a:ext cx="11469189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Wspominając działalność „Żołnierzy Wyklętych” pamiętać trzeba, że przez całe lata nazywano ich „zaplutymi karłami reakcji”, a niepodległościowe organizacje, do których należeli określano jako „faszystów”, czy „bandy reakcyjne”. </a:t>
            </a:r>
          </a:p>
          <a:p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W ofiarnej walce w obronie najwyższej wartości jaką była dla nich niepodległość Ojczyzny, większość z Nich poległa z bronią w ręku lub została zamęczona w więzieniach UB i NKWD.</a:t>
            </a:r>
          </a:p>
          <a:p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 Po okrutnych śledztwach następowały pokazowe procesy, które były parodią wymiaru sprawiedliwości, a z góry ustalony wyrok – natychmiastowo wykonywany. </a:t>
            </a:r>
          </a:p>
          <a:p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Tylko garstce udało się przetrwać czasy stalinowskiego reżimu i długie dekady Polski Ludowej nosząc piętno „reakcyjnego bandyty”, a prawie nikt z nich nie dożył zmiany systemu i uhonorowania ich wieloletnich zmagań.</a:t>
            </a:r>
          </a:p>
        </p:txBody>
      </p:sp>
    </p:spTree>
    <p:extLst>
      <p:ext uri="{BB962C8B-B14F-4D97-AF65-F5344CB8AC3E}">
        <p14:creationId xmlns:p14="http://schemas.microsoft.com/office/powerpoint/2010/main" val="138842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5000">
        <p:dissolve/>
      </p:transition>
    </mc:Choice>
    <mc:Fallback xmlns="">
      <p:transition spd="slow" advTm="25000">
        <p:dissolv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868" y="3084922"/>
            <a:ext cx="8950889" cy="3426912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6579746" y="176910"/>
            <a:ext cx="529874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„…już nie zostanie agronomem</a:t>
            </a:r>
          </a:p>
          <a:p>
            <a:r>
              <a:rPr lang="pl-PL" dirty="0"/>
              <a:t>„Ciemny” a „Świt” –</a:t>
            </a:r>
          </a:p>
          <a:p>
            <a:r>
              <a:rPr lang="pl-PL" dirty="0"/>
              <a:t>księgowym</a:t>
            </a:r>
          </a:p>
          <a:p>
            <a:r>
              <a:rPr lang="pl-PL" dirty="0"/>
              <a:t>„Marusia” – matką „Grom” –</a:t>
            </a:r>
          </a:p>
          <a:p>
            <a:r>
              <a:rPr lang="pl-PL" dirty="0"/>
              <a:t>poetą</a:t>
            </a:r>
          </a:p>
          <a:p>
            <a:r>
              <a:rPr lang="pl-PL" dirty="0"/>
              <a:t>posiwia śnieg ich młode</a:t>
            </a:r>
          </a:p>
          <a:p>
            <a:r>
              <a:rPr lang="pl-PL" dirty="0"/>
              <a:t>głowy.”</a:t>
            </a:r>
          </a:p>
          <a:p>
            <a:endParaRPr lang="pl-PL" dirty="0"/>
          </a:p>
          <a:p>
            <a:r>
              <a:rPr lang="pl-PL" dirty="0"/>
              <a:t>Zbigniew Herbert „Wilki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0263473" y="6488668"/>
            <a:ext cx="1928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Gabriel </a:t>
            </a:r>
            <a:r>
              <a:rPr lang="pl-PL" dirty="0" err="1"/>
              <a:t>Dziurda</a:t>
            </a: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99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01484" y="184095"/>
            <a:ext cx="94226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/>
              <a:t>Sytuacja podziemia patriotycznego pod koniec</a:t>
            </a:r>
          </a:p>
          <a:p>
            <a:pPr algn="ctr"/>
            <a:r>
              <a:rPr lang="pl-PL" sz="2800" b="1" dirty="0"/>
              <a:t> II Wojny </a:t>
            </a:r>
            <a:r>
              <a:rPr lang="pl-PL" sz="2800" b="1" dirty="0">
                <a:latin typeface="Arial Black" panose="020B0A04020102020204" pitchFamily="34" charset="0"/>
              </a:rPr>
              <a:t>Światowej</a:t>
            </a:r>
            <a:r>
              <a:rPr lang="pl-PL" sz="2800" b="1" dirty="0"/>
              <a:t> </a:t>
            </a:r>
          </a:p>
        </p:txBody>
      </p:sp>
      <p:sp>
        <p:nvSpPr>
          <p:cNvPr id="3" name="Prostokąt 2"/>
          <p:cNvSpPr/>
          <p:nvPr/>
        </p:nvSpPr>
        <p:spPr>
          <a:xfrm>
            <a:off x="1001484" y="1387686"/>
            <a:ext cx="68592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 1945 roku ujawniło się ok. 50 tys. żołnierzy podziemia, a w kolejnej tzw. amnestii z 1947 roku, ujawniło się ponad 76 tys. osób. Jednak część członków dawnego podziemia nie uwierzyła w dobre intencje nowej władzy będąc świadkiem represji jakie dotknęły dawne środowiska AK-owskie jak również osoby ujawniające się po rozwiązaniu oddziałów zbrojnych. Wszelkie złudzenia rozwiało aresztowanie członków Delegatury Rządu i wywiezienie ich do Moskwy przez NKWD. </a:t>
            </a:r>
          </a:p>
        </p:txBody>
      </p:sp>
      <p:sp>
        <p:nvSpPr>
          <p:cNvPr id="4" name="Prostokąt 3"/>
          <p:cNvSpPr/>
          <p:nvPr/>
        </p:nvSpPr>
        <p:spPr>
          <a:xfrm>
            <a:off x="4963885" y="4486573"/>
            <a:ext cx="687106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Ocenia się, że ponad 20 tysięcy żołnierzy zginęło bądź zostało zamordowanych skrytobójczo lub w więzieniach NKWD i UB, część wywieziono na Wschód, lub uwięziono w kraju. Na przełomie lat 40-tych i 50-tych ponad 250 tys. ludzi było represjonowanych.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455" y="4577715"/>
            <a:ext cx="2466975" cy="184785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3619" y="1523102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01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5000">
        <p15:prstTrans prst="pageCurlDouble"/>
      </p:transition>
    </mc:Choice>
    <mc:Fallback xmlns="">
      <p:transition spd="slow" advTm="2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48345" y="751677"/>
            <a:ext cx="112950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Spośród regionów pozostających w obecnych granicach Polski, Lubelszczyzna jako pierwsza zajęta została przez Armię Czerwoną i tu najwcześniej dał się odczuć terror skierowany przeciwko ludności cywilnej i członkom patriotycznych organizacji podziemnych. Dlatego też, na ziemiach tych działalność podziemia niepodległościowego była szczególnie intensywna i trwała najdłużej bo aż do roku 1963.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957" y="2921726"/>
            <a:ext cx="5429794" cy="339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03174"/>
      </p:ext>
    </p:extLst>
  </p:cSld>
  <p:clrMapOvr>
    <a:masterClrMapping/>
  </p:clrMapOvr>
  <p:transition spd="slow" advTm="1500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35429" y="156757"/>
            <a:ext cx="10554787" cy="597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latin typeface="Arial Black" panose="020B0A04020102020204" pitchFamily="34" charset="0"/>
                <a:cs typeface="Arial" panose="020B0604020202020204" pitchFamily="34" charset="0"/>
              </a:rPr>
              <a:t>Najwybitniejsi żołnierze podziemia niepodległościowego w latach powojennych na terenie Lubelszczyzny: </a:t>
            </a:r>
          </a:p>
          <a:p>
            <a:endParaRPr lang="pl-PL" sz="180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801" dirty="0">
                <a:latin typeface="Arial" panose="020B0604020202020204" pitchFamily="34" charset="0"/>
                <a:cs typeface="Arial" panose="020B0604020202020204" pitchFamily="34" charset="0"/>
              </a:rPr>
              <a:t>•Marian </a:t>
            </a:r>
            <a:r>
              <a:rPr lang="pl-PL" sz="1801" dirty="0" err="1">
                <a:latin typeface="Arial" panose="020B0604020202020204" pitchFamily="34" charset="0"/>
                <a:cs typeface="Arial" panose="020B0604020202020204" pitchFamily="34" charset="0"/>
              </a:rPr>
              <a:t>Bernaciak</a:t>
            </a:r>
            <a:r>
              <a:rPr lang="pl-PL" sz="1801" dirty="0">
                <a:latin typeface="Arial" panose="020B0604020202020204" pitchFamily="34" charset="0"/>
                <a:cs typeface="Arial" panose="020B0604020202020204" pitchFamily="34" charset="0"/>
              </a:rPr>
              <a:t> ps. „Orlik” – podporucznik rezerwy Wojska Polskiego, członek ZWZ-AK, dowódca oddziału partyzanckiego AK, a następnie Zrzeszenia WiN na Lubelszczyźnie. </a:t>
            </a:r>
          </a:p>
          <a:p>
            <a:endParaRPr lang="pl-PL" sz="180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801" dirty="0">
                <a:latin typeface="Arial" panose="020B0604020202020204" pitchFamily="34" charset="0"/>
                <a:cs typeface="Arial" panose="020B0604020202020204" pitchFamily="34" charset="0"/>
              </a:rPr>
              <a:t>•Zdzisław Broński ps. „Uskok” – podoficer rezerwy Wojska Polskiego, członek Polskiej Organizacji Zbrojnej i Armii Krajowej, dowódca oddziału partyzanckiego AK, a następnie </a:t>
            </a:r>
          </a:p>
          <a:p>
            <a:r>
              <a:rPr lang="pl-PL" sz="1801" dirty="0">
                <a:latin typeface="Arial" panose="020B0604020202020204" pitchFamily="34" charset="0"/>
                <a:cs typeface="Arial" panose="020B0604020202020204" pitchFamily="34" charset="0"/>
              </a:rPr>
              <a:t>Zrzeszenia WIN na Lubelszczyźnie.</a:t>
            </a:r>
          </a:p>
          <a:p>
            <a:endParaRPr lang="pl-PL" sz="180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801" dirty="0">
                <a:latin typeface="Arial" panose="020B0604020202020204" pitchFamily="34" charset="0"/>
                <a:cs typeface="Arial" panose="020B0604020202020204" pitchFamily="34" charset="0"/>
              </a:rPr>
              <a:t> •Hieronim </a:t>
            </a:r>
            <a:r>
              <a:rPr lang="pl-PL" sz="1801" dirty="0" err="1">
                <a:latin typeface="Arial" panose="020B0604020202020204" pitchFamily="34" charset="0"/>
                <a:cs typeface="Arial" panose="020B0604020202020204" pitchFamily="34" charset="0"/>
              </a:rPr>
              <a:t>Dekutowski</a:t>
            </a:r>
            <a:r>
              <a:rPr lang="pl-PL" sz="1801" dirty="0">
                <a:latin typeface="Arial" panose="020B0604020202020204" pitchFamily="34" charset="0"/>
                <a:cs typeface="Arial" panose="020B0604020202020204" pitchFamily="34" charset="0"/>
              </a:rPr>
              <a:t> ps. „Zapora” – pułkownik, żołnierz Polskich Sił Zbrojnych na Zachodzie, cichociemny, dowódca oddziałów partyzanckich AK, DSZ i Zrzeszenia WiN </a:t>
            </a:r>
          </a:p>
          <a:p>
            <a:endParaRPr lang="pl-PL" sz="180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801" dirty="0">
                <a:latin typeface="Arial" panose="020B0604020202020204" pitchFamily="34" charset="0"/>
                <a:cs typeface="Arial" panose="020B0604020202020204" pitchFamily="34" charset="0"/>
              </a:rPr>
              <a:t>•Edward Taraszkiewicz ps. „Żelazny”– dowódca lotnych oddziałów partyzanckich Zrzeszenia Wolność i Niezawisłość działający na ziemi chełmsko włodawskiej. </a:t>
            </a:r>
          </a:p>
          <a:p>
            <a:endParaRPr lang="pl-PL" sz="180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801" dirty="0">
                <a:latin typeface="Arial" panose="020B0604020202020204" pitchFamily="34" charset="0"/>
                <a:cs typeface="Arial" panose="020B0604020202020204" pitchFamily="34" charset="0"/>
              </a:rPr>
              <a:t>•Leon Taraszkiewicz ps. „Jastrząb”- dowódca oddziału Wolność i Niezawisłość na Polesiu Zachodnim. </a:t>
            </a:r>
          </a:p>
          <a:p>
            <a:endParaRPr lang="pl-PL" sz="180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801" dirty="0">
                <a:latin typeface="Arial" panose="020B0604020202020204" pitchFamily="34" charset="0"/>
                <a:cs typeface="Arial" panose="020B0604020202020204" pitchFamily="34" charset="0"/>
              </a:rPr>
              <a:t>•Kazimierz </a:t>
            </a:r>
            <a:r>
              <a:rPr lang="pl-PL" sz="1801" dirty="0" err="1">
                <a:latin typeface="Arial" panose="020B0604020202020204" pitchFamily="34" charset="0"/>
                <a:cs typeface="Arial" panose="020B0604020202020204" pitchFamily="34" charset="0"/>
              </a:rPr>
              <a:t>Tumidajski</a:t>
            </a:r>
            <a:r>
              <a:rPr lang="pl-PL" sz="1801" dirty="0">
                <a:latin typeface="Arial" panose="020B0604020202020204" pitchFamily="34" charset="0"/>
                <a:cs typeface="Arial" panose="020B0604020202020204" pitchFamily="34" charset="0"/>
              </a:rPr>
              <a:t> ps. „Marcin”– dowódca Okręgu Lubelskiego AK </a:t>
            </a:r>
          </a:p>
          <a:p>
            <a:endParaRPr lang="pl-PL" sz="180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801" dirty="0">
                <a:latin typeface="Arial Black" panose="020B0A04020102020204" pitchFamily="34" charset="0"/>
                <a:cs typeface="Arial" panose="020B0604020202020204" pitchFamily="34" charset="0"/>
              </a:rPr>
              <a:t>•Józef Franczak ps. „Lalek”- sierżant z oddziału „Uskoka”</a:t>
            </a:r>
          </a:p>
        </p:txBody>
      </p:sp>
    </p:spTree>
    <p:extLst>
      <p:ext uri="{BB962C8B-B14F-4D97-AF65-F5344CB8AC3E}">
        <p14:creationId xmlns:p14="http://schemas.microsoft.com/office/powerpoint/2010/main" val="89455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000">
        <p:split orient="vert"/>
      </p:transition>
    </mc:Choice>
    <mc:Fallback xmlns="">
      <p:transition spd="slow" advTm="15000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215234"/>
            <a:ext cx="112950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b="1" dirty="0">
                <a:latin typeface="Arial Black" panose="020B0A04020102020204" pitchFamily="34" charset="0"/>
              </a:rPr>
              <a:t>Józef Franczak ps. „Lalek”</a:t>
            </a:r>
          </a:p>
        </p:txBody>
      </p:sp>
      <p:pic>
        <p:nvPicPr>
          <p:cNvPr id="3074" name="Picture 2" descr="https://upload.wikimedia.org/wikipedia/commons/5/5d/J%C3%B3zef_Franczak_Lal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441" y="1415563"/>
            <a:ext cx="3962400" cy="494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167551" y="2434437"/>
            <a:ext cx="729558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000" dirty="0"/>
              <a:t>Sierżant z oddziału „Uskoka”,</a:t>
            </a:r>
          </a:p>
          <a:p>
            <a:r>
              <a:rPr lang="pl-PL" sz="4000" dirty="0"/>
              <a:t> 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ostatni</a:t>
            </a:r>
            <a:r>
              <a:rPr lang="pl-PL" sz="4000" dirty="0"/>
              <a:t> z „Wyklętych”.</a:t>
            </a:r>
          </a:p>
        </p:txBody>
      </p:sp>
    </p:spTree>
    <p:extLst>
      <p:ext uri="{BB962C8B-B14F-4D97-AF65-F5344CB8AC3E}">
        <p14:creationId xmlns:p14="http://schemas.microsoft.com/office/powerpoint/2010/main" val="343200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fallOver"/>
      </p:transition>
    </mc:Choice>
    <mc:Fallback xmlns="">
      <p:transition spd="slow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053735" y="382563"/>
            <a:ext cx="97797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latin typeface="Arial Black" panose="020B0A04020102020204" pitchFamily="34" charset="0"/>
                <a:cs typeface="Arial" panose="020B0604020202020204" pitchFamily="34" charset="0"/>
              </a:rPr>
              <a:t>Józef Franczak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nazywany "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Lalkiem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" lub "Lalusiem", ze względu na nienaganną prezencję, urodził się 17 marca 1918 r. w Kozicach Górnych na Lubelszczyźnie. </a:t>
            </a: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Przed wojną ukończył Szkołę Podoficerską Żandarmerii w Grudziądzu, po czym przeszedł do służby w Plutonie Żandarmerii w Równem na Wołyniu.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119" y="3079610"/>
            <a:ext cx="6235338" cy="349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20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0">
        <p:checker/>
      </p:transition>
    </mc:Choice>
    <mc:Fallback xmlns="">
      <p:transition spd="slow" advTm="10000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609598" y="1254541"/>
            <a:ext cx="529481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 Wojsku Polskim Franczak dosłużył się stopnia sierżanta. </a:t>
            </a: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Po ataku ZSRS na Polskę </a:t>
            </a:r>
            <a:r>
              <a:rPr lang="pl-PL" sz="2000" u="sng" dirty="0">
                <a:latin typeface="Arial" panose="020B0604020202020204" pitchFamily="34" charset="0"/>
                <a:cs typeface="Arial" panose="020B0604020202020204" pitchFamily="34" charset="0"/>
              </a:rPr>
              <a:t>17 września 1939r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 nie złożył broni i walczył z najeźdźcą ze Wschodu. Dostał się do sowieckiej niewoli, z której udało mu się zbiec po kilku dniach. Od tego momentu, aż do śmierci w 1963 r., prowadził konspiracyjną działalność na rzecz wolnej Polski.</a:t>
            </a:r>
            <a:endParaRPr lang="pl-PL" dirty="0"/>
          </a:p>
        </p:txBody>
      </p:sp>
      <p:pic>
        <p:nvPicPr>
          <p:cNvPr id="1026" name="Picture 2" descr="Znalezione obrazy dla zapytania: JÓZEF FRANCZA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047" y="287383"/>
            <a:ext cx="3659769" cy="510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57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5000">
        <p14:vortex dir="r"/>
      </p:transition>
    </mc:Choice>
    <mc:Fallback xmlns="">
      <p:transition spd="slow" advTm="1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78673" y="1875046"/>
            <a:ext cx="610470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Jako żołnierz polskiego podziemia niepodległościowego działał w obwodzie lubelskim ZWZ. Po raz pierwszy padł ofiarą denuncjacji w 1941 r., kiedy doniósł na niego do Gestapo jeden z mieszkańców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Piask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pod Lublinem.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653142" y="1403407"/>
            <a:ext cx="51554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856" y="1875047"/>
            <a:ext cx="4467498" cy="300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48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14:flythrough/>
      </p:transition>
    </mc:Choice>
    <mc:Fallback xmlns="">
      <p:transition spd="slow" advTm="10000">
        <p:fade/>
      </p:transition>
    </mc:Fallback>
  </mc:AlternateContent>
</p:sld>
</file>

<file path=ppt/theme/theme1.xml><?xml version="1.0" encoding="utf-8"?>
<a:theme xmlns:a="http://schemas.openxmlformats.org/drawingml/2006/main" name="Para">
  <a:themeElements>
    <a:clrScheme name="Par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Par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</Template>
  <TotalTime>214</TotalTime>
  <Words>1713</Words>
  <Application>Microsoft Office PowerPoint</Application>
  <PresentationFormat>Panoramiczny</PresentationFormat>
  <Paragraphs>133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8" baseType="lpstr">
      <vt:lpstr>Arial</vt:lpstr>
      <vt:lpstr>Arial Black</vt:lpstr>
      <vt:lpstr>Century Gothic</vt:lpstr>
      <vt:lpstr>Para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Windows User</dc:creator>
  <cp:lastModifiedBy>Grażyna Kusal</cp:lastModifiedBy>
  <cp:revision>28</cp:revision>
  <dcterms:created xsi:type="dcterms:W3CDTF">2021-02-14T12:16:01Z</dcterms:created>
  <dcterms:modified xsi:type="dcterms:W3CDTF">2021-03-07T19:58:27Z</dcterms:modified>
</cp:coreProperties>
</file>