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CC80A7-C93A-4CEC-9141-90DFD7CD8286}" v="300" dt="2021-01-16T09:45:39.5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8959" autoAdjust="0"/>
    <p:restoredTop sz="94660"/>
  </p:normalViewPr>
  <p:slideViewPr>
    <p:cSldViewPr snapToGrid="0">
      <p:cViewPr varScale="1">
        <p:scale>
          <a:sx n="91" d="100"/>
          <a:sy n="91" d="100"/>
        </p:scale>
        <p:origin x="-348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78DD129-A8C2-419E-B641-6CC90F5073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524000"/>
            <a:ext cx="10668000" cy="22860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D1B33C04-8A23-4499-A6EF-1D190F0FB3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4571999"/>
            <a:ext cx="10668000" cy="152400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EFA99FB-5674-4BC5-949F-8D45EC167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pPr/>
              <a:t>1/17/2021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763CF93-DD67-4FE2-8083-864693FE8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F05E934-32B6-44B1-9622-67F30BDA3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95088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2BA5B09-FC60-445F-8A12-79869BEC6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E0A219F7-87F2-409F-BB0B-8FE9270C98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CAC2BB8-59E0-4EB2-B3BE-59D8641EE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pPr/>
              <a:t>1/17/2021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D56984E-C0DE-461B-8011-8FC31B0EE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7FE7C03-68D3-445E-A5A2-8A935CFC9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70651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3B21F0D7-112D-48B1-B32B-170B1AA2B5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43998" y="761999"/>
            <a:ext cx="2286000" cy="53340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4B27A7C1-8E5B-41DA-9802-F242D382B6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1" y="761999"/>
            <a:ext cx="7619999" cy="53340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A961CC7-F5B1-464A-8127-60645FB21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pPr/>
              <a:t>1/17/2021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3B94302-B381-4F37-A9FF-5CC551917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E707151-541F-4104-B989-83A9DCA6E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5755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66AF011-A499-4054-89BF-A4800A68F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66FB6E8-D956-45B5-9B4A-9D31DF466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ECDB9DB-9E62-4292-915C-1DD413474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pPr/>
              <a:t>1/17/2021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BD462F1-BC30-4172-8353-363123A1D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C92EE8A-96DF-4D7D-B434-778324756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30393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328453A-F2B4-4EDB-B8FA-150267BC1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10668000" cy="30384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4C46C51-ADF1-48FC-A4D9-38C369E783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4589463"/>
            <a:ext cx="10668000" cy="150653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EC43B56-4DC7-490B-AEFD-55ED1ECFF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pPr/>
              <a:t>1/17/2021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54738F8-C4B2-41D8-B627-A6DDB24B2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4F43D49-23F8-4C4B-9C30-EDC030EE6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09097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2E5556D-6916-42E6-8820-8A0D328A5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62747A5-C962-477F-89AA-A32385D579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2285999"/>
            <a:ext cx="5151119" cy="3810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0CD08312-30FC-44D8-B2A9-B5CAAD9F06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8879" y="2285999"/>
            <a:ext cx="5151121" cy="3810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DBED84EB-AF90-4F19-A376-0FE5E50F9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pPr/>
              <a:t>1/17/2021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7B838ED0-2789-41E4-A36E-83F92CA2E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37221A83-6D60-45F0-9173-5F6D2438B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17220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A4FFAE2-03F4-4A94-86C4-9305B237C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75BAC5A5-E184-46B6-8AB5-C8E132D362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5999"/>
            <a:ext cx="5151119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8FDCFE87-5D80-45CB-9D13-DFC9AFCEC7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2000" y="3048000"/>
            <a:ext cx="5151119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DAAC1E5A-8423-4749-8EDA-E13425F696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8878" y="2286000"/>
            <a:ext cx="5151122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DA832AAA-4BB8-4A3D-9C79-516F82F800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8878" y="3048000"/>
            <a:ext cx="5151122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E80BEC63-51D3-4C70-B804-BE9EF765A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pPr/>
              <a:t>1/17/2021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735CA295-8563-402F-92C3-1F20C977C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5EFA5918-109D-4342-84C0-9774A52C9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72169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5EF2662-CBD1-4498-9B6E-2961F5EF1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9FF739AE-8101-4C18-8CF3-911BDF397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pPr/>
              <a:t>1/17/2021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66EB1C88-D181-449C-9BE1-E85068C18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EB38A2C9-E93B-4F0A-A021-9E3AEBC3F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01900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F00AE8D9-9B42-438E-ADA6-CCFE45788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pPr/>
              <a:t>1/17/2021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C4F792B9-A8AF-4E13-8A25-741E89691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533A2CF6-DBC5-4491-B213-B3CD09D31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77338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9727076-58C8-494C-B6B1-DC86F62DD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1998"/>
            <a:ext cx="3810000" cy="1524002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9F29E36-0340-452F-8D0A-1BC3F3A38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0" y="762001"/>
            <a:ext cx="6096000" cy="5334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4A051C2E-E587-45E8-BDB1-DFF2F2791B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0" y="2286000"/>
            <a:ext cx="3810000" cy="381000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7821D993-DEDD-470E-B48B-CB053A55A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pPr/>
              <a:t>1/17/2021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67926C64-7401-4CA4-859F-74472AF86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F0108F41-F1F6-431C-9B45-8A447F188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62378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BE104FB-422C-4023-9381-EB12F1582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762000"/>
            <a:ext cx="3809999" cy="152400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14DBA3AA-DE44-4B1F-91D1-09F67B89B9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34000" y="762001"/>
            <a:ext cx="6021388" cy="5334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4A27B131-5117-4106-80DB-2AB208C4C9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1" y="2286000"/>
            <a:ext cx="3809999" cy="3810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1C13918A-7F23-4C72-8E80-591324A30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pPr/>
              <a:t>1/17/2021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181071C8-76FE-4B83-8317-BD53C7C84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3623681A-6F29-48FC-9409-319ED3E96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92650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="" xmlns:a16="http://schemas.microsoft.com/office/drawing/2014/main" id="{A6EF5A53-0A64-4CA5-B9C7-1CB97CB5CF1C}"/>
              </a:ext>
            </a:extLst>
          </p:cNvPr>
          <p:cNvSpPr/>
          <p:nvPr/>
        </p:nvSpPr>
        <p:spPr>
          <a:xfrm>
            <a:off x="8157843" y="6244836"/>
            <a:ext cx="4034156" cy="613164"/>
          </a:xfrm>
          <a:custGeom>
            <a:avLst/>
            <a:gdLst>
              <a:gd name="connsiteX0" fmla="*/ 1479137 w 4034156"/>
              <a:gd name="connsiteY0" fmla="*/ 230 h 613164"/>
              <a:gd name="connsiteX1" fmla="*/ 3482844 w 4034156"/>
              <a:gd name="connsiteY1" fmla="*/ 298555 h 613164"/>
              <a:gd name="connsiteX2" fmla="*/ 3831590 w 4034156"/>
              <a:gd name="connsiteY2" fmla="*/ 425010 h 613164"/>
              <a:gd name="connsiteX3" fmla="*/ 4034156 w 4034156"/>
              <a:gd name="connsiteY3" fmla="*/ 494088 h 613164"/>
              <a:gd name="connsiteX4" fmla="*/ 4034156 w 4034156"/>
              <a:gd name="connsiteY4" fmla="*/ 613164 h 613164"/>
              <a:gd name="connsiteX5" fmla="*/ 0 w 4034156"/>
              <a:gd name="connsiteY5" fmla="*/ 613164 h 613164"/>
              <a:gd name="connsiteX6" fmla="*/ 54792 w 4034156"/>
              <a:gd name="connsiteY6" fmla="*/ 512415 h 613164"/>
              <a:gd name="connsiteX7" fmla="*/ 168327 w 4034156"/>
              <a:gd name="connsiteY7" fmla="*/ 366637 h 613164"/>
              <a:gd name="connsiteX8" fmla="*/ 1192562 w 4034156"/>
              <a:gd name="connsiteY8" fmla="*/ 1522 h 613164"/>
              <a:gd name="connsiteX9" fmla="*/ 1479137 w 4034156"/>
              <a:gd name="connsiteY9" fmla="*/ 230 h 6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4156" h="613164">
                <a:moveTo>
                  <a:pt x="1479137" y="230"/>
                </a:moveTo>
                <a:cubicBezTo>
                  <a:pt x="2152575" y="4287"/>
                  <a:pt x="2854487" y="63583"/>
                  <a:pt x="3482844" y="298555"/>
                </a:cubicBezTo>
                <a:cubicBezTo>
                  <a:pt x="3599338" y="342114"/>
                  <a:pt x="3715540" y="384216"/>
                  <a:pt x="3831590" y="425010"/>
                </a:cubicBezTo>
                <a:lnTo>
                  <a:pt x="4034156" y="494088"/>
                </a:lnTo>
                <a:lnTo>
                  <a:pt x="4034156" y="613164"/>
                </a:lnTo>
                <a:lnTo>
                  <a:pt x="0" y="613164"/>
                </a:lnTo>
                <a:lnTo>
                  <a:pt x="54792" y="512415"/>
                </a:lnTo>
                <a:cubicBezTo>
                  <a:pt x="88888" y="459433"/>
                  <a:pt x="126502" y="410480"/>
                  <a:pt x="168327" y="366637"/>
                </a:cubicBezTo>
                <a:cubicBezTo>
                  <a:pt x="428292" y="94062"/>
                  <a:pt x="821899" y="6565"/>
                  <a:pt x="1192562" y="1522"/>
                </a:cubicBezTo>
                <a:cubicBezTo>
                  <a:pt x="1287308" y="198"/>
                  <a:pt x="1382932" y="-349"/>
                  <a:pt x="1479137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="" xmlns:a16="http://schemas.microsoft.com/office/drawing/2014/main" id="{34ABFBEA-4EB0-4D02-A2C0-1733CD3D6F12}"/>
              </a:ext>
            </a:extLst>
          </p:cNvPr>
          <p:cNvSpPr/>
          <p:nvPr/>
        </p:nvSpPr>
        <p:spPr>
          <a:xfrm>
            <a:off x="1" y="688126"/>
            <a:ext cx="448491" cy="1634252"/>
          </a:xfrm>
          <a:custGeom>
            <a:avLst/>
            <a:gdLst>
              <a:gd name="connsiteX0" fmla="*/ 0 w 448491"/>
              <a:gd name="connsiteY0" fmla="*/ 0 h 1634252"/>
              <a:gd name="connsiteX1" fmla="*/ 12983 w 448491"/>
              <a:gd name="connsiteY1" fmla="*/ 10508 h 1634252"/>
              <a:gd name="connsiteX2" fmla="*/ 441611 w 448491"/>
              <a:gd name="connsiteY2" fmla="*/ 863751 h 1634252"/>
              <a:gd name="connsiteX3" fmla="*/ 251011 w 448491"/>
              <a:gd name="connsiteY3" fmla="*/ 1302895 h 1634252"/>
              <a:gd name="connsiteX4" fmla="*/ 74605 w 448491"/>
              <a:gd name="connsiteY4" fmla="*/ 1543249 h 1634252"/>
              <a:gd name="connsiteX5" fmla="*/ 0 w 448491"/>
              <a:gd name="connsiteY5" fmla="*/ 1634252 h 16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491" h="1634252">
                <a:moveTo>
                  <a:pt x="0" y="0"/>
                </a:moveTo>
                <a:lnTo>
                  <a:pt x="12983" y="10508"/>
                </a:lnTo>
                <a:cubicBezTo>
                  <a:pt x="278410" y="241022"/>
                  <a:pt x="489787" y="530267"/>
                  <a:pt x="441611" y="863751"/>
                </a:cubicBezTo>
                <a:cubicBezTo>
                  <a:pt x="418542" y="1022632"/>
                  <a:pt x="337007" y="1166302"/>
                  <a:pt x="251011" y="1302895"/>
                </a:cubicBezTo>
                <a:cubicBezTo>
                  <a:pt x="215138" y="1359902"/>
                  <a:pt x="154723" y="1442480"/>
                  <a:pt x="74605" y="1543249"/>
                </a:cubicBezTo>
                <a:lnTo>
                  <a:pt x="0" y="16342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="" xmlns:a16="http://schemas.microsoft.com/office/drawing/2014/main" id="{19E083F6-57F4-487B-A766-EA0462B1EED8}"/>
              </a:ext>
            </a:extLst>
          </p:cNvPr>
          <p:cNvSpPr/>
          <p:nvPr/>
        </p:nvSpPr>
        <p:spPr>
          <a:xfrm>
            <a:off x="7309459" y="6144069"/>
            <a:ext cx="4418271" cy="718159"/>
          </a:xfrm>
          <a:custGeom>
            <a:avLst/>
            <a:gdLst>
              <a:gd name="connsiteX0" fmla="*/ 1421452 w 4590626"/>
              <a:gd name="connsiteY0" fmla="*/ 0 h 713930"/>
              <a:gd name="connsiteX1" fmla="*/ 3247781 w 4590626"/>
              <a:gd name="connsiteY1" fmla="*/ 271915 h 713930"/>
              <a:gd name="connsiteX2" fmla="*/ 4517331 w 4590626"/>
              <a:gd name="connsiteY2" fmla="*/ 693394 h 713930"/>
              <a:gd name="connsiteX3" fmla="*/ 4590626 w 4590626"/>
              <a:gd name="connsiteY3" fmla="*/ 713930 h 713930"/>
              <a:gd name="connsiteX4" fmla="*/ 0 w 4590626"/>
              <a:gd name="connsiteY4" fmla="*/ 713930 h 713930"/>
              <a:gd name="connsiteX5" fmla="*/ 2854 w 4590626"/>
              <a:gd name="connsiteY5" fmla="*/ 705624 h 713930"/>
              <a:gd name="connsiteX6" fmla="*/ 226680 w 4590626"/>
              <a:gd name="connsiteY6" fmla="*/ 333970 h 713930"/>
              <a:gd name="connsiteX7" fmla="*/ 1160245 w 4590626"/>
              <a:gd name="connsiteY7" fmla="*/ 1178 h 713930"/>
              <a:gd name="connsiteX8" fmla="*/ 1421452 w 4590626"/>
              <a:gd name="connsiteY8" fmla="*/ 0 h 713930"/>
              <a:gd name="connsiteX0" fmla="*/ 1421452 w 4517331"/>
              <a:gd name="connsiteY0" fmla="*/ 0 h 713930"/>
              <a:gd name="connsiteX1" fmla="*/ 3247781 w 4517331"/>
              <a:gd name="connsiteY1" fmla="*/ 271915 h 713930"/>
              <a:gd name="connsiteX2" fmla="*/ 4517331 w 4517331"/>
              <a:gd name="connsiteY2" fmla="*/ 693394 h 713930"/>
              <a:gd name="connsiteX3" fmla="*/ 0 w 4517331"/>
              <a:gd name="connsiteY3" fmla="*/ 713930 h 713930"/>
              <a:gd name="connsiteX4" fmla="*/ 2854 w 4517331"/>
              <a:gd name="connsiteY4" fmla="*/ 705624 h 713930"/>
              <a:gd name="connsiteX5" fmla="*/ 226680 w 4517331"/>
              <a:gd name="connsiteY5" fmla="*/ 333970 h 713930"/>
              <a:gd name="connsiteX6" fmla="*/ 1160245 w 4517331"/>
              <a:gd name="connsiteY6" fmla="*/ 1178 h 713930"/>
              <a:gd name="connsiteX7" fmla="*/ 1421452 w 4517331"/>
              <a:gd name="connsiteY7" fmla="*/ 0 h 713930"/>
              <a:gd name="connsiteX0" fmla="*/ 0 w 4608771"/>
              <a:gd name="connsiteY0" fmla="*/ 713930 h 784834"/>
              <a:gd name="connsiteX1" fmla="*/ 2854 w 4608771"/>
              <a:gd name="connsiteY1" fmla="*/ 705624 h 784834"/>
              <a:gd name="connsiteX2" fmla="*/ 226680 w 4608771"/>
              <a:gd name="connsiteY2" fmla="*/ 333970 h 784834"/>
              <a:gd name="connsiteX3" fmla="*/ 1160245 w 4608771"/>
              <a:gd name="connsiteY3" fmla="*/ 1178 h 784834"/>
              <a:gd name="connsiteX4" fmla="*/ 1421452 w 4608771"/>
              <a:gd name="connsiteY4" fmla="*/ 0 h 784834"/>
              <a:gd name="connsiteX5" fmla="*/ 3247781 w 4608771"/>
              <a:gd name="connsiteY5" fmla="*/ 271915 h 784834"/>
              <a:gd name="connsiteX6" fmla="*/ 4608771 w 4608771"/>
              <a:gd name="connsiteY6" fmla="*/ 784834 h 784834"/>
              <a:gd name="connsiteX0" fmla="*/ 0 w 4418271"/>
              <a:gd name="connsiteY0" fmla="*/ 713930 h 718159"/>
              <a:gd name="connsiteX1" fmla="*/ 2854 w 4418271"/>
              <a:gd name="connsiteY1" fmla="*/ 705624 h 718159"/>
              <a:gd name="connsiteX2" fmla="*/ 226680 w 4418271"/>
              <a:gd name="connsiteY2" fmla="*/ 333970 h 718159"/>
              <a:gd name="connsiteX3" fmla="*/ 1160245 w 4418271"/>
              <a:gd name="connsiteY3" fmla="*/ 1178 h 718159"/>
              <a:gd name="connsiteX4" fmla="*/ 1421452 w 4418271"/>
              <a:gd name="connsiteY4" fmla="*/ 0 h 718159"/>
              <a:gd name="connsiteX5" fmla="*/ 3247781 w 4418271"/>
              <a:gd name="connsiteY5" fmla="*/ 271915 h 718159"/>
              <a:gd name="connsiteX6" fmla="*/ 4418271 w 4418271"/>
              <a:gd name="connsiteY6" fmla="*/ 718159 h 7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8271" h="718159">
                <a:moveTo>
                  <a:pt x="0" y="713930"/>
                </a:moveTo>
                <a:lnTo>
                  <a:pt x="2854" y="705624"/>
                </a:lnTo>
                <a:cubicBezTo>
                  <a:pt x="60059" y="562888"/>
                  <a:pt x="131373" y="433874"/>
                  <a:pt x="226680" y="333970"/>
                </a:cubicBezTo>
                <a:cubicBezTo>
                  <a:pt x="463632" y="85526"/>
                  <a:pt x="822395" y="5774"/>
                  <a:pt x="1160245" y="1178"/>
                </a:cubicBezTo>
                <a:lnTo>
                  <a:pt x="1421452" y="0"/>
                </a:lnTo>
                <a:cubicBezTo>
                  <a:pt x="2035274" y="3698"/>
                  <a:pt x="2748311" y="152222"/>
                  <a:pt x="3247781" y="271915"/>
                </a:cubicBezTo>
                <a:cubicBezTo>
                  <a:pt x="3747251" y="391608"/>
                  <a:pt x="3902480" y="501606"/>
                  <a:pt x="4418271" y="718159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A3A2F988-7148-4375-83D8-12EE5EBC7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F6896238-C5B3-4F3C-97FA-890E1A51A2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6000"/>
            <a:ext cx="10668000" cy="38180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D6E4474-0442-4E4B-9E5B-CA7B3951C1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89165" y="194320"/>
            <a:ext cx="2040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fld id="{76969C88-B244-455D-A017-012B25B1ACDD}" type="datetimeFigureOut">
              <a:rPr lang="en-US" smtClean="0"/>
              <a:pPr/>
              <a:t>1/17/2021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0626A98-F887-40E1-B9BA-9D93DE90E0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1999" y="6356350"/>
            <a:ext cx="6612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82C8119-73F6-4713-9AD3-3628DCDFB8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06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fld id="{07CE569E-9B7C-4CB9-AB80-C0841F922C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5042944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66" r:id="rId6"/>
    <p:sldLayoutId id="2147483662" r:id="rId7"/>
    <p:sldLayoutId id="2147483663" r:id="rId8"/>
    <p:sldLayoutId id="2147483664" r:id="rId9"/>
    <p:sldLayoutId id="2147483665" r:id="rId10"/>
    <p:sldLayoutId id="21474836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5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6">
            <a:extLst>
              <a:ext uri="{FF2B5EF4-FFF2-40B4-BE49-F238E27FC236}">
                <a16:creationId xmlns="" xmlns:a16="http://schemas.microsoft.com/office/drawing/2014/main" id="{7A18C9FB-EC4C-4DAE-8F7D-C6E5AF60795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=""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pic>
        <p:nvPicPr>
          <p:cNvPr id="10" name="Picture 3">
            <a:extLst>
              <a:ext uri="{FF2B5EF4-FFF2-40B4-BE49-F238E27FC236}">
                <a16:creationId xmlns="" xmlns:a16="http://schemas.microsoft.com/office/drawing/2014/main" id="{CC922DE5-86B1-4601-BEB6-52009F75321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612" r="13422" b="2"/>
          <a:stretch/>
        </p:blipFill>
        <p:spPr>
          <a:xfrm>
            <a:off x="5091546" y="619123"/>
            <a:ext cx="7100454" cy="6238874"/>
          </a:xfrm>
          <a:custGeom>
            <a:avLst/>
            <a:gdLst/>
            <a:ahLst/>
            <a:cxnLst/>
            <a:rect l="l" t="t" r="r" b="b"/>
            <a:pathLst>
              <a:path w="7100454" h="6238874">
                <a:moveTo>
                  <a:pt x="5221938" y="783"/>
                </a:moveTo>
                <a:cubicBezTo>
                  <a:pt x="5784158" y="15914"/>
                  <a:pt x="6301398" y="253541"/>
                  <a:pt x="6756828" y="979302"/>
                </a:cubicBezTo>
                <a:cubicBezTo>
                  <a:pt x="6870382" y="1160214"/>
                  <a:pt x="6969391" y="1352970"/>
                  <a:pt x="7057114" y="1554417"/>
                </a:cubicBezTo>
                <a:lnTo>
                  <a:pt x="7100454" y="1659685"/>
                </a:lnTo>
                <a:lnTo>
                  <a:pt x="7100454" y="6238874"/>
                </a:lnTo>
                <a:lnTo>
                  <a:pt x="0" y="6238874"/>
                </a:lnTo>
                <a:lnTo>
                  <a:pt x="14064" y="6003370"/>
                </a:lnTo>
                <a:cubicBezTo>
                  <a:pt x="69537" y="5262783"/>
                  <a:pt x="191580" y="4496548"/>
                  <a:pt x="334789" y="3724830"/>
                </a:cubicBezTo>
                <a:cubicBezTo>
                  <a:pt x="778352" y="1333290"/>
                  <a:pt x="2184944" y="696602"/>
                  <a:pt x="3836378" y="244282"/>
                </a:cubicBezTo>
                <a:cubicBezTo>
                  <a:pt x="4320163" y="111842"/>
                  <a:pt x="4784656" y="-10986"/>
                  <a:pt x="5221938" y="783"/>
                </a:cubicBezTo>
                <a:close/>
              </a:path>
            </a:pathLst>
          </a:custGeom>
        </p:spPr>
      </p:pic>
      <p:sp>
        <p:nvSpPr>
          <p:cNvPr id="16" name="Freeform: Shape 18">
            <a:extLst>
              <a:ext uri="{FF2B5EF4-FFF2-40B4-BE49-F238E27FC236}">
                <a16:creationId xmlns="" xmlns:a16="http://schemas.microsoft.com/office/drawing/2014/main" id="{1A0F8916-44ED-4BA2-B4A8-BFF92E4B49B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5400000" flipH="1" flipV="1">
            <a:off x="5254705" y="-79298"/>
            <a:ext cx="6064089" cy="7810500"/>
          </a:xfrm>
          <a:custGeom>
            <a:avLst/>
            <a:gdLst>
              <a:gd name="connsiteX0" fmla="*/ 0 w 4033589"/>
              <a:gd name="connsiteY0" fmla="*/ 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8" fmla="*/ 0 w 4033589"/>
              <a:gd name="connsiteY8" fmla="*/ 0 h 6858000"/>
              <a:gd name="connsiteX0" fmla="*/ 0 w 4033589"/>
              <a:gd name="connsiteY0" fmla="*/ 685800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0 w 2154655"/>
              <a:gd name="connsiteY0" fmla="*/ 0 h 6858000"/>
              <a:gd name="connsiteX1" fmla="*/ 3379 w 2154655"/>
              <a:gd name="connsiteY1" fmla="*/ 2021 h 6858000"/>
              <a:gd name="connsiteX2" fmla="*/ 1596437 w 2154655"/>
              <a:gd name="connsiteY2" fmla="*/ 1517967 h 6858000"/>
              <a:gd name="connsiteX3" fmla="*/ 2097043 w 2154655"/>
              <a:gd name="connsiteY3" fmla="*/ 4379386 h 6858000"/>
              <a:gd name="connsiteX4" fmla="*/ 1433930 w 2154655"/>
              <a:gd name="connsiteY4" fmla="*/ 6852362 h 6858000"/>
              <a:gd name="connsiteX5" fmla="*/ 1431659 w 2154655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54655" h="6858000">
                <a:moveTo>
                  <a:pt x="0" y="0"/>
                </a:moveTo>
                <a:lnTo>
                  <a:pt x="3379" y="2021"/>
                </a:lnTo>
                <a:cubicBezTo>
                  <a:pt x="667061" y="423753"/>
                  <a:pt x="1239365" y="963389"/>
                  <a:pt x="1596437" y="1517967"/>
                </a:cubicBezTo>
                <a:cubicBezTo>
                  <a:pt x="2133142" y="2350886"/>
                  <a:pt x="2239839" y="3395752"/>
                  <a:pt x="2097043" y="4379386"/>
                </a:cubicBezTo>
                <a:cubicBezTo>
                  <a:pt x="2032295" y="4824358"/>
                  <a:pt x="1812506" y="5869368"/>
                  <a:pt x="1433930" y="6852362"/>
                </a:cubicBezTo>
                <a:lnTo>
                  <a:pt x="1431659" y="6858000"/>
                </a:ln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28484" y="1487129"/>
            <a:ext cx="4805516" cy="1315064"/>
          </a:xfrm>
        </p:spPr>
        <p:txBody>
          <a:bodyPr>
            <a:normAutofit/>
          </a:bodyPr>
          <a:lstStyle/>
          <a:p>
            <a:pPr algn="l"/>
            <a:r>
              <a:rPr lang="pl-PL" dirty="0" err="1"/>
              <a:t>Mein</a:t>
            </a:r>
            <a:r>
              <a:rPr lang="pl-PL" dirty="0"/>
              <a:t> Zimmer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762000" y="4571999"/>
            <a:ext cx="4572000" cy="1524000"/>
          </a:xfrm>
        </p:spPr>
        <p:txBody>
          <a:bodyPr>
            <a:normAutofit/>
          </a:bodyPr>
          <a:lstStyle/>
          <a:p>
            <a:pPr algn="l"/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650317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AF8985CD-57D5-47DC-BA67-2EE0CB9A1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580" y="4498258"/>
            <a:ext cx="10164096" cy="737419"/>
          </a:xfrm>
        </p:spPr>
        <p:txBody>
          <a:bodyPr>
            <a:normAutofit/>
          </a:bodyPr>
          <a:lstStyle/>
          <a:p>
            <a:r>
              <a:rPr lang="pl-PL" dirty="0" err="1">
                <a:latin typeface="Consolas"/>
              </a:rPr>
              <a:t>Mein</a:t>
            </a:r>
            <a:r>
              <a:rPr lang="pl-PL" dirty="0">
                <a:latin typeface="Consolas"/>
              </a:rPr>
              <a:t> Zimmer </a:t>
            </a:r>
            <a:r>
              <a:rPr lang="pl-PL" dirty="0" err="1">
                <a:latin typeface="Consolas"/>
              </a:rPr>
              <a:t>ist</a:t>
            </a:r>
            <a:r>
              <a:rPr lang="pl-PL" dirty="0">
                <a:latin typeface="Consolas"/>
              </a:rPr>
              <a:t> </a:t>
            </a:r>
            <a:r>
              <a:rPr lang="de" dirty="0">
                <a:latin typeface="Consolas"/>
              </a:rPr>
              <a:t>groß und schön.</a:t>
            </a:r>
            <a:endParaRPr lang="pl-PL" dirty="0">
              <a:latin typeface="Consolas"/>
            </a:endParaRPr>
          </a:p>
        </p:txBody>
      </p:sp>
      <p:pic>
        <p:nvPicPr>
          <p:cNvPr id="4" name="Obraz 4" descr="Obraz zawierający wewnątrz, podłoże, pomieszczenie, stół&#10;&#10;Opis wygenerowany automatycznie">
            <a:extLst>
              <a:ext uri="{FF2B5EF4-FFF2-40B4-BE49-F238E27FC236}">
                <a16:creationId xmlns="" xmlns:a16="http://schemas.microsoft.com/office/drawing/2014/main" id="{FB626D71-DC59-4AFE-9F23-EAA37EEB7C6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43765" y="454743"/>
            <a:ext cx="7342467" cy="3818083"/>
          </a:xfrm>
        </p:spPr>
      </p:pic>
    </p:spTree>
    <p:extLst>
      <p:ext uri="{BB962C8B-B14F-4D97-AF65-F5344CB8AC3E}">
        <p14:creationId xmlns="" xmlns:p14="http://schemas.microsoft.com/office/powerpoint/2010/main" val="942663031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AF8985CD-57D5-47DC-BA67-2EE0CB9A1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8419" y="4277032"/>
            <a:ext cx="10471354" cy="2285999"/>
          </a:xfrm>
        </p:spPr>
        <p:txBody>
          <a:bodyPr>
            <a:normAutofit/>
          </a:bodyPr>
          <a:lstStyle/>
          <a:p>
            <a:r>
              <a:rPr lang="de" dirty="0">
                <a:latin typeface="Arial" pitchFamily="34" charset="0"/>
                <a:cs typeface="Arial" pitchFamily="34" charset="0"/>
              </a:rPr>
              <a:t>Das Bett befindet sich zwischen der Kommode und dem </a:t>
            </a:r>
            <a:r>
              <a:rPr lang="de" dirty="0" smtClean="0">
                <a:latin typeface="Arial" pitchFamily="34" charset="0"/>
                <a:cs typeface="Arial" pitchFamily="34" charset="0"/>
              </a:rPr>
              <a:t>Schrank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Der Teppich liegt vor dem Schrank.</a:t>
            </a:r>
            <a:endParaRPr lang="pl-PL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az 4" descr="Obraz zawierający wewnątrz, podłoże, pomieszczenie, stół&#10;&#10;Opis wygenerowany automatycznie">
            <a:extLst>
              <a:ext uri="{FF2B5EF4-FFF2-40B4-BE49-F238E27FC236}">
                <a16:creationId xmlns="" xmlns:a16="http://schemas.microsoft.com/office/drawing/2014/main" id="{FB626D71-DC59-4AFE-9F23-EAA37EEB7C6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43765" y="454743"/>
            <a:ext cx="7342467" cy="3818083"/>
          </a:xfrm>
        </p:spPr>
      </p:pic>
    </p:spTree>
    <p:extLst>
      <p:ext uri="{BB962C8B-B14F-4D97-AF65-F5344CB8AC3E}">
        <p14:creationId xmlns="" xmlns:p14="http://schemas.microsoft.com/office/powerpoint/2010/main" val="2713933524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="" xmlns:a16="http://schemas.microsoft.com/office/drawing/2014/main" id="{A6EF5A53-0A64-4CA5-B9C7-1CB97CB5CF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8157843" y="6244836"/>
            <a:ext cx="4034156" cy="613164"/>
          </a:xfrm>
          <a:custGeom>
            <a:avLst/>
            <a:gdLst>
              <a:gd name="connsiteX0" fmla="*/ 1479137 w 4034156"/>
              <a:gd name="connsiteY0" fmla="*/ 230 h 613164"/>
              <a:gd name="connsiteX1" fmla="*/ 3482844 w 4034156"/>
              <a:gd name="connsiteY1" fmla="*/ 298555 h 613164"/>
              <a:gd name="connsiteX2" fmla="*/ 3831590 w 4034156"/>
              <a:gd name="connsiteY2" fmla="*/ 425010 h 613164"/>
              <a:gd name="connsiteX3" fmla="*/ 4034156 w 4034156"/>
              <a:gd name="connsiteY3" fmla="*/ 494088 h 613164"/>
              <a:gd name="connsiteX4" fmla="*/ 4034156 w 4034156"/>
              <a:gd name="connsiteY4" fmla="*/ 613164 h 613164"/>
              <a:gd name="connsiteX5" fmla="*/ 0 w 4034156"/>
              <a:gd name="connsiteY5" fmla="*/ 613164 h 613164"/>
              <a:gd name="connsiteX6" fmla="*/ 54792 w 4034156"/>
              <a:gd name="connsiteY6" fmla="*/ 512415 h 613164"/>
              <a:gd name="connsiteX7" fmla="*/ 168327 w 4034156"/>
              <a:gd name="connsiteY7" fmla="*/ 366637 h 613164"/>
              <a:gd name="connsiteX8" fmla="*/ 1192562 w 4034156"/>
              <a:gd name="connsiteY8" fmla="*/ 1522 h 613164"/>
              <a:gd name="connsiteX9" fmla="*/ 1479137 w 4034156"/>
              <a:gd name="connsiteY9" fmla="*/ 230 h 6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4156" h="613164">
                <a:moveTo>
                  <a:pt x="1479137" y="230"/>
                </a:moveTo>
                <a:cubicBezTo>
                  <a:pt x="2152575" y="4287"/>
                  <a:pt x="2854487" y="63583"/>
                  <a:pt x="3482844" y="298555"/>
                </a:cubicBezTo>
                <a:cubicBezTo>
                  <a:pt x="3599338" y="342114"/>
                  <a:pt x="3715540" y="384216"/>
                  <a:pt x="3831590" y="425010"/>
                </a:cubicBezTo>
                <a:lnTo>
                  <a:pt x="4034156" y="494088"/>
                </a:lnTo>
                <a:lnTo>
                  <a:pt x="4034156" y="613164"/>
                </a:lnTo>
                <a:lnTo>
                  <a:pt x="0" y="613164"/>
                </a:lnTo>
                <a:lnTo>
                  <a:pt x="54792" y="512415"/>
                </a:lnTo>
                <a:cubicBezTo>
                  <a:pt x="88888" y="459433"/>
                  <a:pt x="126502" y="410480"/>
                  <a:pt x="168327" y="366637"/>
                </a:cubicBezTo>
                <a:cubicBezTo>
                  <a:pt x="428292" y="94062"/>
                  <a:pt x="821899" y="6565"/>
                  <a:pt x="1192562" y="1522"/>
                </a:cubicBezTo>
                <a:cubicBezTo>
                  <a:pt x="1287308" y="198"/>
                  <a:pt x="1382932" y="-349"/>
                  <a:pt x="1479137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="" xmlns:a16="http://schemas.microsoft.com/office/drawing/2014/main" id="{34ABFBEA-4EB0-4D02-A2C0-1733CD3D6F1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" y="688126"/>
            <a:ext cx="448491" cy="1634252"/>
          </a:xfrm>
          <a:custGeom>
            <a:avLst/>
            <a:gdLst>
              <a:gd name="connsiteX0" fmla="*/ 0 w 448491"/>
              <a:gd name="connsiteY0" fmla="*/ 0 h 1634252"/>
              <a:gd name="connsiteX1" fmla="*/ 12983 w 448491"/>
              <a:gd name="connsiteY1" fmla="*/ 10508 h 1634252"/>
              <a:gd name="connsiteX2" fmla="*/ 441611 w 448491"/>
              <a:gd name="connsiteY2" fmla="*/ 863751 h 1634252"/>
              <a:gd name="connsiteX3" fmla="*/ 251011 w 448491"/>
              <a:gd name="connsiteY3" fmla="*/ 1302895 h 1634252"/>
              <a:gd name="connsiteX4" fmla="*/ 74605 w 448491"/>
              <a:gd name="connsiteY4" fmla="*/ 1543249 h 1634252"/>
              <a:gd name="connsiteX5" fmla="*/ 0 w 448491"/>
              <a:gd name="connsiteY5" fmla="*/ 1634252 h 16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491" h="1634252">
                <a:moveTo>
                  <a:pt x="0" y="0"/>
                </a:moveTo>
                <a:lnTo>
                  <a:pt x="12983" y="10508"/>
                </a:lnTo>
                <a:cubicBezTo>
                  <a:pt x="278410" y="241022"/>
                  <a:pt x="489787" y="530267"/>
                  <a:pt x="441611" y="863751"/>
                </a:cubicBezTo>
                <a:cubicBezTo>
                  <a:pt x="418542" y="1022632"/>
                  <a:pt x="337007" y="1166302"/>
                  <a:pt x="251011" y="1302895"/>
                </a:cubicBezTo>
                <a:cubicBezTo>
                  <a:pt x="215138" y="1359902"/>
                  <a:pt x="154723" y="1442480"/>
                  <a:pt x="74605" y="1543249"/>
                </a:cubicBezTo>
                <a:lnTo>
                  <a:pt x="0" y="16342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="" xmlns:a16="http://schemas.microsoft.com/office/drawing/2014/main" id="{19E083F6-57F4-487B-A766-EA0462B1EED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7309459" y="6144069"/>
            <a:ext cx="4418271" cy="718159"/>
          </a:xfrm>
          <a:custGeom>
            <a:avLst/>
            <a:gdLst>
              <a:gd name="connsiteX0" fmla="*/ 1421452 w 4590626"/>
              <a:gd name="connsiteY0" fmla="*/ 0 h 713930"/>
              <a:gd name="connsiteX1" fmla="*/ 3247781 w 4590626"/>
              <a:gd name="connsiteY1" fmla="*/ 271915 h 713930"/>
              <a:gd name="connsiteX2" fmla="*/ 4517331 w 4590626"/>
              <a:gd name="connsiteY2" fmla="*/ 693394 h 713930"/>
              <a:gd name="connsiteX3" fmla="*/ 4590626 w 4590626"/>
              <a:gd name="connsiteY3" fmla="*/ 713930 h 713930"/>
              <a:gd name="connsiteX4" fmla="*/ 0 w 4590626"/>
              <a:gd name="connsiteY4" fmla="*/ 713930 h 713930"/>
              <a:gd name="connsiteX5" fmla="*/ 2854 w 4590626"/>
              <a:gd name="connsiteY5" fmla="*/ 705624 h 713930"/>
              <a:gd name="connsiteX6" fmla="*/ 226680 w 4590626"/>
              <a:gd name="connsiteY6" fmla="*/ 333970 h 713930"/>
              <a:gd name="connsiteX7" fmla="*/ 1160245 w 4590626"/>
              <a:gd name="connsiteY7" fmla="*/ 1178 h 713930"/>
              <a:gd name="connsiteX8" fmla="*/ 1421452 w 4590626"/>
              <a:gd name="connsiteY8" fmla="*/ 0 h 713930"/>
              <a:gd name="connsiteX0" fmla="*/ 1421452 w 4517331"/>
              <a:gd name="connsiteY0" fmla="*/ 0 h 713930"/>
              <a:gd name="connsiteX1" fmla="*/ 3247781 w 4517331"/>
              <a:gd name="connsiteY1" fmla="*/ 271915 h 713930"/>
              <a:gd name="connsiteX2" fmla="*/ 4517331 w 4517331"/>
              <a:gd name="connsiteY2" fmla="*/ 693394 h 713930"/>
              <a:gd name="connsiteX3" fmla="*/ 0 w 4517331"/>
              <a:gd name="connsiteY3" fmla="*/ 713930 h 713930"/>
              <a:gd name="connsiteX4" fmla="*/ 2854 w 4517331"/>
              <a:gd name="connsiteY4" fmla="*/ 705624 h 713930"/>
              <a:gd name="connsiteX5" fmla="*/ 226680 w 4517331"/>
              <a:gd name="connsiteY5" fmla="*/ 333970 h 713930"/>
              <a:gd name="connsiteX6" fmla="*/ 1160245 w 4517331"/>
              <a:gd name="connsiteY6" fmla="*/ 1178 h 713930"/>
              <a:gd name="connsiteX7" fmla="*/ 1421452 w 4517331"/>
              <a:gd name="connsiteY7" fmla="*/ 0 h 713930"/>
              <a:gd name="connsiteX0" fmla="*/ 0 w 4608771"/>
              <a:gd name="connsiteY0" fmla="*/ 713930 h 784834"/>
              <a:gd name="connsiteX1" fmla="*/ 2854 w 4608771"/>
              <a:gd name="connsiteY1" fmla="*/ 705624 h 784834"/>
              <a:gd name="connsiteX2" fmla="*/ 226680 w 4608771"/>
              <a:gd name="connsiteY2" fmla="*/ 333970 h 784834"/>
              <a:gd name="connsiteX3" fmla="*/ 1160245 w 4608771"/>
              <a:gd name="connsiteY3" fmla="*/ 1178 h 784834"/>
              <a:gd name="connsiteX4" fmla="*/ 1421452 w 4608771"/>
              <a:gd name="connsiteY4" fmla="*/ 0 h 784834"/>
              <a:gd name="connsiteX5" fmla="*/ 3247781 w 4608771"/>
              <a:gd name="connsiteY5" fmla="*/ 271915 h 784834"/>
              <a:gd name="connsiteX6" fmla="*/ 4608771 w 4608771"/>
              <a:gd name="connsiteY6" fmla="*/ 784834 h 784834"/>
              <a:gd name="connsiteX0" fmla="*/ 0 w 4418271"/>
              <a:gd name="connsiteY0" fmla="*/ 713930 h 718159"/>
              <a:gd name="connsiteX1" fmla="*/ 2854 w 4418271"/>
              <a:gd name="connsiteY1" fmla="*/ 705624 h 718159"/>
              <a:gd name="connsiteX2" fmla="*/ 226680 w 4418271"/>
              <a:gd name="connsiteY2" fmla="*/ 333970 h 718159"/>
              <a:gd name="connsiteX3" fmla="*/ 1160245 w 4418271"/>
              <a:gd name="connsiteY3" fmla="*/ 1178 h 718159"/>
              <a:gd name="connsiteX4" fmla="*/ 1421452 w 4418271"/>
              <a:gd name="connsiteY4" fmla="*/ 0 h 718159"/>
              <a:gd name="connsiteX5" fmla="*/ 3247781 w 4418271"/>
              <a:gd name="connsiteY5" fmla="*/ 271915 h 718159"/>
              <a:gd name="connsiteX6" fmla="*/ 4418271 w 4418271"/>
              <a:gd name="connsiteY6" fmla="*/ 718159 h 7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8271" h="718159">
                <a:moveTo>
                  <a:pt x="0" y="713930"/>
                </a:moveTo>
                <a:lnTo>
                  <a:pt x="2854" y="705624"/>
                </a:lnTo>
                <a:cubicBezTo>
                  <a:pt x="60059" y="562888"/>
                  <a:pt x="131373" y="433874"/>
                  <a:pt x="226680" y="333970"/>
                </a:cubicBezTo>
                <a:cubicBezTo>
                  <a:pt x="463632" y="85526"/>
                  <a:pt x="822395" y="5774"/>
                  <a:pt x="1160245" y="1178"/>
                </a:cubicBezTo>
                <a:lnTo>
                  <a:pt x="1421452" y="0"/>
                </a:lnTo>
                <a:cubicBezTo>
                  <a:pt x="2035274" y="3698"/>
                  <a:pt x="2748311" y="152222"/>
                  <a:pt x="3247781" y="271915"/>
                </a:cubicBezTo>
                <a:cubicBezTo>
                  <a:pt x="3747251" y="391608"/>
                  <a:pt x="3902480" y="501606"/>
                  <a:pt x="4418271" y="718159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 useBgFill="1">
        <p:nvSpPr>
          <p:cNvPr id="15" name="Rectangle 14">
            <a:extLst>
              <a:ext uri="{FF2B5EF4-FFF2-40B4-BE49-F238E27FC236}">
                <a16:creationId xmlns="" xmlns:a16="http://schemas.microsoft.com/office/drawing/2014/main" id="{7A18C9FB-EC4C-4DAE-8F7D-C6E5AF60795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=""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pic>
        <p:nvPicPr>
          <p:cNvPr id="4" name="Obraz 4" descr="Obraz zawierający wewnątrz, podłoże, pomieszczenie, stół&#10;&#10;Opis wygenerowany automatycznie">
            <a:extLst>
              <a:ext uri="{FF2B5EF4-FFF2-40B4-BE49-F238E27FC236}">
                <a16:creationId xmlns="" xmlns:a16="http://schemas.microsoft.com/office/drawing/2014/main" id="{FB626D71-DC59-4AFE-9F23-EAA37EEB7C6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7440"/>
          <a:stretch/>
        </p:blipFill>
        <p:spPr>
          <a:xfrm>
            <a:off x="20" y="10"/>
            <a:ext cx="12207220" cy="6857990"/>
          </a:xfrm>
          <a:prstGeom prst="rect">
            <a:avLst/>
          </a:prstGeom>
        </p:spPr>
      </p:pic>
      <p:sp>
        <p:nvSpPr>
          <p:cNvPr id="17" name="Freeform: Shape 16">
            <a:extLst>
              <a:ext uri="{FF2B5EF4-FFF2-40B4-BE49-F238E27FC236}">
                <a16:creationId xmlns="" xmlns:a16="http://schemas.microsoft.com/office/drawing/2014/main" id="{26C2F60D-36DC-4E6D-8544-3562BBABA87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6200000" flipH="1">
            <a:off x="7116827" y="1782827"/>
            <a:ext cx="4332910" cy="5817436"/>
          </a:xfrm>
          <a:custGeom>
            <a:avLst/>
            <a:gdLst>
              <a:gd name="connsiteX0" fmla="*/ 3175347 w 4332910"/>
              <a:gd name="connsiteY0" fmla="*/ 710 h 5817436"/>
              <a:gd name="connsiteX1" fmla="*/ 3972229 w 4332910"/>
              <a:gd name="connsiteY1" fmla="*/ 94304 h 5817436"/>
              <a:gd name="connsiteX2" fmla="*/ 4332910 w 4332910"/>
              <a:gd name="connsiteY2" fmla="*/ 180296 h 5817436"/>
              <a:gd name="connsiteX3" fmla="*/ 4332910 w 4332910"/>
              <a:gd name="connsiteY3" fmla="*/ 5817436 h 5817436"/>
              <a:gd name="connsiteX4" fmla="*/ 1006557 w 4332910"/>
              <a:gd name="connsiteY4" fmla="*/ 5817436 h 5817436"/>
              <a:gd name="connsiteX5" fmla="*/ 866510 w 4332910"/>
              <a:gd name="connsiteY5" fmla="*/ 5609583 h 5817436"/>
              <a:gd name="connsiteX6" fmla="*/ 351747 w 4332910"/>
              <a:gd name="connsiteY6" fmla="*/ 2263621 h 5817436"/>
              <a:gd name="connsiteX7" fmla="*/ 1381666 w 4332910"/>
              <a:gd name="connsiteY7" fmla="*/ 845238 h 5817436"/>
              <a:gd name="connsiteX8" fmla="*/ 2751595 w 4332910"/>
              <a:gd name="connsiteY8" fmla="*/ 47742 h 5817436"/>
              <a:gd name="connsiteX9" fmla="*/ 3175347 w 4332910"/>
              <a:gd name="connsiteY9" fmla="*/ 710 h 5817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332910" h="5817436">
                <a:moveTo>
                  <a:pt x="3175347" y="710"/>
                </a:moveTo>
                <a:cubicBezTo>
                  <a:pt x="3421493" y="-5064"/>
                  <a:pt x="3686120" y="24227"/>
                  <a:pt x="3972229" y="94304"/>
                </a:cubicBezTo>
                <a:lnTo>
                  <a:pt x="4332910" y="180296"/>
                </a:lnTo>
                <a:lnTo>
                  <a:pt x="4332910" y="5817436"/>
                </a:lnTo>
                <a:lnTo>
                  <a:pt x="1006557" y="5817436"/>
                </a:lnTo>
                <a:lnTo>
                  <a:pt x="866510" y="5609583"/>
                </a:lnTo>
                <a:cubicBezTo>
                  <a:pt x="140071" y="4515211"/>
                  <a:pt x="-376405" y="3480830"/>
                  <a:pt x="351747" y="2263621"/>
                </a:cubicBezTo>
                <a:cubicBezTo>
                  <a:pt x="664977" y="1739861"/>
                  <a:pt x="994988" y="1240809"/>
                  <a:pt x="1381666" y="845238"/>
                </a:cubicBezTo>
                <a:cubicBezTo>
                  <a:pt x="1768346" y="449669"/>
                  <a:pt x="2211693" y="157580"/>
                  <a:pt x="2751595" y="47742"/>
                </a:cubicBezTo>
                <a:cubicBezTo>
                  <a:pt x="2886624" y="20264"/>
                  <a:pt x="3027659" y="4175"/>
                  <a:pt x="3175347" y="710"/>
                </a:cubicBezTo>
                <a:close/>
              </a:path>
            </a:pathLst>
          </a:cu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="" xmlns:a16="http://schemas.microsoft.com/office/drawing/2014/main" id="{FCFFC7D5-8758-4C87-A839-9FF78F54327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7117358">
            <a:off x="6005381" y="2073697"/>
            <a:ext cx="5867664" cy="5317986"/>
          </a:xfrm>
          <a:custGeom>
            <a:avLst/>
            <a:gdLst>
              <a:gd name="connsiteX0" fmla="*/ 0 w 1085312"/>
              <a:gd name="connsiteY0" fmla="*/ 2315675 h 2315675"/>
              <a:gd name="connsiteX1" fmla="*/ 0 w 1085312"/>
              <a:gd name="connsiteY1" fmla="*/ 0 h 2315675"/>
              <a:gd name="connsiteX2" fmla="*/ 53089 w 1085312"/>
              <a:gd name="connsiteY2" fmla="*/ 4542 h 2315675"/>
              <a:gd name="connsiteX3" fmla="*/ 790077 w 1085312"/>
              <a:gd name="connsiteY3" fmla="*/ 872756 h 2315675"/>
              <a:gd name="connsiteX4" fmla="*/ 1085252 w 1085312"/>
              <a:gd name="connsiteY4" fmla="*/ 1943649 h 2315675"/>
              <a:gd name="connsiteX5" fmla="*/ 1064832 w 1085312"/>
              <a:gd name="connsiteY5" fmla="*/ 2198094 h 2315675"/>
              <a:gd name="connsiteX6" fmla="*/ 1043734 w 1085312"/>
              <a:gd name="connsiteY6" fmla="*/ 2315675 h 2315675"/>
              <a:gd name="connsiteX7" fmla="*/ 0 w 1085312"/>
              <a:gd name="connsiteY7" fmla="*/ 2315675 h 2315675"/>
              <a:gd name="connsiteX0" fmla="*/ 0 w 1085312"/>
              <a:gd name="connsiteY0" fmla="*/ 0 h 2441440"/>
              <a:gd name="connsiteX1" fmla="*/ 53089 w 1085312"/>
              <a:gd name="connsiteY1" fmla="*/ 4542 h 2441440"/>
              <a:gd name="connsiteX2" fmla="*/ 790077 w 1085312"/>
              <a:gd name="connsiteY2" fmla="*/ 872756 h 2441440"/>
              <a:gd name="connsiteX3" fmla="*/ 1085252 w 1085312"/>
              <a:gd name="connsiteY3" fmla="*/ 1943649 h 2441440"/>
              <a:gd name="connsiteX4" fmla="*/ 1064832 w 1085312"/>
              <a:gd name="connsiteY4" fmla="*/ 2198094 h 2441440"/>
              <a:gd name="connsiteX5" fmla="*/ 1043734 w 1085312"/>
              <a:gd name="connsiteY5" fmla="*/ 2315675 h 2441440"/>
              <a:gd name="connsiteX6" fmla="*/ 59456 w 1085312"/>
              <a:gd name="connsiteY6" fmla="*/ 2441440 h 2441440"/>
              <a:gd name="connsiteX0" fmla="*/ 0 w 1085312"/>
              <a:gd name="connsiteY0" fmla="*/ 0 h 2315675"/>
              <a:gd name="connsiteX1" fmla="*/ 53089 w 1085312"/>
              <a:gd name="connsiteY1" fmla="*/ 4542 h 2315675"/>
              <a:gd name="connsiteX2" fmla="*/ 790077 w 1085312"/>
              <a:gd name="connsiteY2" fmla="*/ 872756 h 2315675"/>
              <a:gd name="connsiteX3" fmla="*/ 1085252 w 1085312"/>
              <a:gd name="connsiteY3" fmla="*/ 1943649 h 2315675"/>
              <a:gd name="connsiteX4" fmla="*/ 1064832 w 1085312"/>
              <a:gd name="connsiteY4" fmla="*/ 2198094 h 2315675"/>
              <a:gd name="connsiteX5" fmla="*/ 1043734 w 1085312"/>
              <a:gd name="connsiteY5" fmla="*/ 2315675 h 231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85312" h="2315675">
                <a:moveTo>
                  <a:pt x="0" y="0"/>
                </a:moveTo>
                <a:lnTo>
                  <a:pt x="53089" y="4542"/>
                </a:lnTo>
                <a:cubicBezTo>
                  <a:pt x="405263" y="73503"/>
                  <a:pt x="612623" y="486635"/>
                  <a:pt x="790077" y="872756"/>
                </a:cubicBezTo>
                <a:cubicBezTo>
                  <a:pt x="937425" y="1193596"/>
                  <a:pt x="1088787" y="1533232"/>
                  <a:pt x="1085252" y="1943649"/>
                </a:cubicBezTo>
                <a:cubicBezTo>
                  <a:pt x="1084528" y="2029058"/>
                  <a:pt x="1077341" y="2113833"/>
                  <a:pt x="1064832" y="2198094"/>
                </a:cubicBezTo>
                <a:lnTo>
                  <a:pt x="1043734" y="2315675"/>
                </a:ln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Avenir Next LT Pro Light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="" xmlns:a16="http://schemas.microsoft.com/office/drawing/2014/main" id="{AF8985CD-57D5-47DC-BA67-2EE0CB9A1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24700" y="4108629"/>
            <a:ext cx="4305300" cy="138033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3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An </a:t>
            </a:r>
            <a:r>
              <a:rPr lang="en-US" sz="33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der</a:t>
            </a:r>
            <a:r>
              <a:rPr lang="en-US" sz="33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Wand </a:t>
            </a:r>
            <a:r>
              <a:rPr lang="en-US" sz="33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hängen</a:t>
            </a:r>
            <a:r>
              <a:rPr lang="en-US" sz="33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3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</a:t>
            </a:r>
            <a:r>
              <a:rPr lang="pl-PL" sz="33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rei</a:t>
            </a:r>
            <a:r>
              <a:rPr lang="en-US" sz="33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 </a:t>
            </a:r>
            <a:r>
              <a:rPr lang="pl-PL" sz="3300" dirty="0" err="1" smtClean="0"/>
              <a:t>Bilder</a:t>
            </a:r>
            <a:r>
              <a:rPr lang="pl-PL" sz="3300" dirty="0" smtClean="0"/>
              <a:t>.</a:t>
            </a:r>
            <a:endParaRPr lang="en-US" sz="33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465407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="" xmlns:a16="http://schemas.microsoft.com/office/drawing/2014/main" id="{A6EF5A53-0A64-4CA5-B9C7-1CB97CB5CF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8157843" y="6244836"/>
            <a:ext cx="4034156" cy="613164"/>
          </a:xfrm>
          <a:custGeom>
            <a:avLst/>
            <a:gdLst>
              <a:gd name="connsiteX0" fmla="*/ 1479137 w 4034156"/>
              <a:gd name="connsiteY0" fmla="*/ 230 h 613164"/>
              <a:gd name="connsiteX1" fmla="*/ 3482844 w 4034156"/>
              <a:gd name="connsiteY1" fmla="*/ 298555 h 613164"/>
              <a:gd name="connsiteX2" fmla="*/ 3831590 w 4034156"/>
              <a:gd name="connsiteY2" fmla="*/ 425010 h 613164"/>
              <a:gd name="connsiteX3" fmla="*/ 4034156 w 4034156"/>
              <a:gd name="connsiteY3" fmla="*/ 494088 h 613164"/>
              <a:gd name="connsiteX4" fmla="*/ 4034156 w 4034156"/>
              <a:gd name="connsiteY4" fmla="*/ 613164 h 613164"/>
              <a:gd name="connsiteX5" fmla="*/ 0 w 4034156"/>
              <a:gd name="connsiteY5" fmla="*/ 613164 h 613164"/>
              <a:gd name="connsiteX6" fmla="*/ 54792 w 4034156"/>
              <a:gd name="connsiteY6" fmla="*/ 512415 h 613164"/>
              <a:gd name="connsiteX7" fmla="*/ 168327 w 4034156"/>
              <a:gd name="connsiteY7" fmla="*/ 366637 h 613164"/>
              <a:gd name="connsiteX8" fmla="*/ 1192562 w 4034156"/>
              <a:gd name="connsiteY8" fmla="*/ 1522 h 613164"/>
              <a:gd name="connsiteX9" fmla="*/ 1479137 w 4034156"/>
              <a:gd name="connsiteY9" fmla="*/ 230 h 6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4156" h="613164">
                <a:moveTo>
                  <a:pt x="1479137" y="230"/>
                </a:moveTo>
                <a:cubicBezTo>
                  <a:pt x="2152575" y="4287"/>
                  <a:pt x="2854487" y="63583"/>
                  <a:pt x="3482844" y="298555"/>
                </a:cubicBezTo>
                <a:cubicBezTo>
                  <a:pt x="3599338" y="342114"/>
                  <a:pt x="3715540" y="384216"/>
                  <a:pt x="3831590" y="425010"/>
                </a:cubicBezTo>
                <a:lnTo>
                  <a:pt x="4034156" y="494088"/>
                </a:lnTo>
                <a:lnTo>
                  <a:pt x="4034156" y="613164"/>
                </a:lnTo>
                <a:lnTo>
                  <a:pt x="0" y="613164"/>
                </a:lnTo>
                <a:lnTo>
                  <a:pt x="54792" y="512415"/>
                </a:lnTo>
                <a:cubicBezTo>
                  <a:pt x="88888" y="459433"/>
                  <a:pt x="126502" y="410480"/>
                  <a:pt x="168327" y="366637"/>
                </a:cubicBezTo>
                <a:cubicBezTo>
                  <a:pt x="428292" y="94062"/>
                  <a:pt x="821899" y="6565"/>
                  <a:pt x="1192562" y="1522"/>
                </a:cubicBezTo>
                <a:cubicBezTo>
                  <a:pt x="1287308" y="198"/>
                  <a:pt x="1382932" y="-349"/>
                  <a:pt x="1479137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="" xmlns:a16="http://schemas.microsoft.com/office/drawing/2014/main" id="{34ABFBEA-4EB0-4D02-A2C0-1733CD3D6F1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" y="688126"/>
            <a:ext cx="448491" cy="1634252"/>
          </a:xfrm>
          <a:custGeom>
            <a:avLst/>
            <a:gdLst>
              <a:gd name="connsiteX0" fmla="*/ 0 w 448491"/>
              <a:gd name="connsiteY0" fmla="*/ 0 h 1634252"/>
              <a:gd name="connsiteX1" fmla="*/ 12983 w 448491"/>
              <a:gd name="connsiteY1" fmla="*/ 10508 h 1634252"/>
              <a:gd name="connsiteX2" fmla="*/ 441611 w 448491"/>
              <a:gd name="connsiteY2" fmla="*/ 863751 h 1634252"/>
              <a:gd name="connsiteX3" fmla="*/ 251011 w 448491"/>
              <a:gd name="connsiteY3" fmla="*/ 1302895 h 1634252"/>
              <a:gd name="connsiteX4" fmla="*/ 74605 w 448491"/>
              <a:gd name="connsiteY4" fmla="*/ 1543249 h 1634252"/>
              <a:gd name="connsiteX5" fmla="*/ 0 w 448491"/>
              <a:gd name="connsiteY5" fmla="*/ 1634252 h 16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491" h="1634252">
                <a:moveTo>
                  <a:pt x="0" y="0"/>
                </a:moveTo>
                <a:lnTo>
                  <a:pt x="12983" y="10508"/>
                </a:lnTo>
                <a:cubicBezTo>
                  <a:pt x="278410" y="241022"/>
                  <a:pt x="489787" y="530267"/>
                  <a:pt x="441611" y="863751"/>
                </a:cubicBezTo>
                <a:cubicBezTo>
                  <a:pt x="418542" y="1022632"/>
                  <a:pt x="337007" y="1166302"/>
                  <a:pt x="251011" y="1302895"/>
                </a:cubicBezTo>
                <a:cubicBezTo>
                  <a:pt x="215138" y="1359902"/>
                  <a:pt x="154723" y="1442480"/>
                  <a:pt x="74605" y="1543249"/>
                </a:cubicBezTo>
                <a:lnTo>
                  <a:pt x="0" y="16342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="" xmlns:a16="http://schemas.microsoft.com/office/drawing/2014/main" id="{19E083F6-57F4-487B-A766-EA0462B1EED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7309459" y="6144069"/>
            <a:ext cx="4418271" cy="718159"/>
          </a:xfrm>
          <a:custGeom>
            <a:avLst/>
            <a:gdLst>
              <a:gd name="connsiteX0" fmla="*/ 1421452 w 4590626"/>
              <a:gd name="connsiteY0" fmla="*/ 0 h 713930"/>
              <a:gd name="connsiteX1" fmla="*/ 3247781 w 4590626"/>
              <a:gd name="connsiteY1" fmla="*/ 271915 h 713930"/>
              <a:gd name="connsiteX2" fmla="*/ 4517331 w 4590626"/>
              <a:gd name="connsiteY2" fmla="*/ 693394 h 713930"/>
              <a:gd name="connsiteX3" fmla="*/ 4590626 w 4590626"/>
              <a:gd name="connsiteY3" fmla="*/ 713930 h 713930"/>
              <a:gd name="connsiteX4" fmla="*/ 0 w 4590626"/>
              <a:gd name="connsiteY4" fmla="*/ 713930 h 713930"/>
              <a:gd name="connsiteX5" fmla="*/ 2854 w 4590626"/>
              <a:gd name="connsiteY5" fmla="*/ 705624 h 713930"/>
              <a:gd name="connsiteX6" fmla="*/ 226680 w 4590626"/>
              <a:gd name="connsiteY6" fmla="*/ 333970 h 713930"/>
              <a:gd name="connsiteX7" fmla="*/ 1160245 w 4590626"/>
              <a:gd name="connsiteY7" fmla="*/ 1178 h 713930"/>
              <a:gd name="connsiteX8" fmla="*/ 1421452 w 4590626"/>
              <a:gd name="connsiteY8" fmla="*/ 0 h 713930"/>
              <a:gd name="connsiteX0" fmla="*/ 1421452 w 4517331"/>
              <a:gd name="connsiteY0" fmla="*/ 0 h 713930"/>
              <a:gd name="connsiteX1" fmla="*/ 3247781 w 4517331"/>
              <a:gd name="connsiteY1" fmla="*/ 271915 h 713930"/>
              <a:gd name="connsiteX2" fmla="*/ 4517331 w 4517331"/>
              <a:gd name="connsiteY2" fmla="*/ 693394 h 713930"/>
              <a:gd name="connsiteX3" fmla="*/ 0 w 4517331"/>
              <a:gd name="connsiteY3" fmla="*/ 713930 h 713930"/>
              <a:gd name="connsiteX4" fmla="*/ 2854 w 4517331"/>
              <a:gd name="connsiteY4" fmla="*/ 705624 h 713930"/>
              <a:gd name="connsiteX5" fmla="*/ 226680 w 4517331"/>
              <a:gd name="connsiteY5" fmla="*/ 333970 h 713930"/>
              <a:gd name="connsiteX6" fmla="*/ 1160245 w 4517331"/>
              <a:gd name="connsiteY6" fmla="*/ 1178 h 713930"/>
              <a:gd name="connsiteX7" fmla="*/ 1421452 w 4517331"/>
              <a:gd name="connsiteY7" fmla="*/ 0 h 713930"/>
              <a:gd name="connsiteX0" fmla="*/ 0 w 4608771"/>
              <a:gd name="connsiteY0" fmla="*/ 713930 h 784834"/>
              <a:gd name="connsiteX1" fmla="*/ 2854 w 4608771"/>
              <a:gd name="connsiteY1" fmla="*/ 705624 h 784834"/>
              <a:gd name="connsiteX2" fmla="*/ 226680 w 4608771"/>
              <a:gd name="connsiteY2" fmla="*/ 333970 h 784834"/>
              <a:gd name="connsiteX3" fmla="*/ 1160245 w 4608771"/>
              <a:gd name="connsiteY3" fmla="*/ 1178 h 784834"/>
              <a:gd name="connsiteX4" fmla="*/ 1421452 w 4608771"/>
              <a:gd name="connsiteY4" fmla="*/ 0 h 784834"/>
              <a:gd name="connsiteX5" fmla="*/ 3247781 w 4608771"/>
              <a:gd name="connsiteY5" fmla="*/ 271915 h 784834"/>
              <a:gd name="connsiteX6" fmla="*/ 4608771 w 4608771"/>
              <a:gd name="connsiteY6" fmla="*/ 784834 h 784834"/>
              <a:gd name="connsiteX0" fmla="*/ 0 w 4418271"/>
              <a:gd name="connsiteY0" fmla="*/ 713930 h 718159"/>
              <a:gd name="connsiteX1" fmla="*/ 2854 w 4418271"/>
              <a:gd name="connsiteY1" fmla="*/ 705624 h 718159"/>
              <a:gd name="connsiteX2" fmla="*/ 226680 w 4418271"/>
              <a:gd name="connsiteY2" fmla="*/ 333970 h 718159"/>
              <a:gd name="connsiteX3" fmla="*/ 1160245 w 4418271"/>
              <a:gd name="connsiteY3" fmla="*/ 1178 h 718159"/>
              <a:gd name="connsiteX4" fmla="*/ 1421452 w 4418271"/>
              <a:gd name="connsiteY4" fmla="*/ 0 h 718159"/>
              <a:gd name="connsiteX5" fmla="*/ 3247781 w 4418271"/>
              <a:gd name="connsiteY5" fmla="*/ 271915 h 718159"/>
              <a:gd name="connsiteX6" fmla="*/ 4418271 w 4418271"/>
              <a:gd name="connsiteY6" fmla="*/ 718159 h 7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8271" h="718159">
                <a:moveTo>
                  <a:pt x="0" y="713930"/>
                </a:moveTo>
                <a:lnTo>
                  <a:pt x="2854" y="705624"/>
                </a:lnTo>
                <a:cubicBezTo>
                  <a:pt x="60059" y="562888"/>
                  <a:pt x="131373" y="433874"/>
                  <a:pt x="226680" y="333970"/>
                </a:cubicBezTo>
                <a:cubicBezTo>
                  <a:pt x="463632" y="85526"/>
                  <a:pt x="822395" y="5774"/>
                  <a:pt x="1160245" y="1178"/>
                </a:cubicBezTo>
                <a:lnTo>
                  <a:pt x="1421452" y="0"/>
                </a:lnTo>
                <a:cubicBezTo>
                  <a:pt x="2035274" y="3698"/>
                  <a:pt x="2748311" y="152222"/>
                  <a:pt x="3247781" y="271915"/>
                </a:cubicBezTo>
                <a:cubicBezTo>
                  <a:pt x="3747251" y="391608"/>
                  <a:pt x="3902480" y="501606"/>
                  <a:pt x="4418271" y="718159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 useBgFill="1">
        <p:nvSpPr>
          <p:cNvPr id="15" name="Rectangle 14">
            <a:extLst>
              <a:ext uri="{FF2B5EF4-FFF2-40B4-BE49-F238E27FC236}">
                <a16:creationId xmlns="" xmlns:a16="http://schemas.microsoft.com/office/drawing/2014/main" id="{7A18C9FB-EC4C-4DAE-8F7D-C6E5AF60795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=""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pic>
        <p:nvPicPr>
          <p:cNvPr id="4" name="Obraz 4" descr="Obraz zawierający wewnątrz, podłoże, pomieszczenie, stół&#10;&#10;Opis wygenerowany automatycznie">
            <a:extLst>
              <a:ext uri="{FF2B5EF4-FFF2-40B4-BE49-F238E27FC236}">
                <a16:creationId xmlns="" xmlns:a16="http://schemas.microsoft.com/office/drawing/2014/main" id="{FB626D71-DC59-4AFE-9F23-EAA37EEB7C6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7440"/>
          <a:stretch/>
        </p:blipFill>
        <p:spPr>
          <a:xfrm>
            <a:off x="20" y="10"/>
            <a:ext cx="12207220" cy="6857990"/>
          </a:xfrm>
          <a:prstGeom prst="rect">
            <a:avLst/>
          </a:prstGeom>
        </p:spPr>
      </p:pic>
      <p:sp>
        <p:nvSpPr>
          <p:cNvPr id="17" name="Freeform: Shape 16">
            <a:extLst>
              <a:ext uri="{FF2B5EF4-FFF2-40B4-BE49-F238E27FC236}">
                <a16:creationId xmlns="" xmlns:a16="http://schemas.microsoft.com/office/drawing/2014/main" id="{26C2F60D-36DC-4E6D-8544-3562BBABA87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5400000">
            <a:off x="742263" y="1782827"/>
            <a:ext cx="4332910" cy="5817436"/>
          </a:xfrm>
          <a:custGeom>
            <a:avLst/>
            <a:gdLst>
              <a:gd name="connsiteX0" fmla="*/ 3175347 w 4332910"/>
              <a:gd name="connsiteY0" fmla="*/ 710 h 5817436"/>
              <a:gd name="connsiteX1" fmla="*/ 3972229 w 4332910"/>
              <a:gd name="connsiteY1" fmla="*/ 94304 h 5817436"/>
              <a:gd name="connsiteX2" fmla="*/ 4332910 w 4332910"/>
              <a:gd name="connsiteY2" fmla="*/ 180296 h 5817436"/>
              <a:gd name="connsiteX3" fmla="*/ 4332910 w 4332910"/>
              <a:gd name="connsiteY3" fmla="*/ 5817436 h 5817436"/>
              <a:gd name="connsiteX4" fmla="*/ 1006557 w 4332910"/>
              <a:gd name="connsiteY4" fmla="*/ 5817436 h 5817436"/>
              <a:gd name="connsiteX5" fmla="*/ 866510 w 4332910"/>
              <a:gd name="connsiteY5" fmla="*/ 5609583 h 5817436"/>
              <a:gd name="connsiteX6" fmla="*/ 351747 w 4332910"/>
              <a:gd name="connsiteY6" fmla="*/ 2263621 h 5817436"/>
              <a:gd name="connsiteX7" fmla="*/ 1381666 w 4332910"/>
              <a:gd name="connsiteY7" fmla="*/ 845238 h 5817436"/>
              <a:gd name="connsiteX8" fmla="*/ 2751595 w 4332910"/>
              <a:gd name="connsiteY8" fmla="*/ 47742 h 5817436"/>
              <a:gd name="connsiteX9" fmla="*/ 3175347 w 4332910"/>
              <a:gd name="connsiteY9" fmla="*/ 710 h 5817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332910" h="5817436">
                <a:moveTo>
                  <a:pt x="3175347" y="710"/>
                </a:moveTo>
                <a:cubicBezTo>
                  <a:pt x="3421493" y="-5064"/>
                  <a:pt x="3686120" y="24227"/>
                  <a:pt x="3972229" y="94304"/>
                </a:cubicBezTo>
                <a:lnTo>
                  <a:pt x="4332910" y="180296"/>
                </a:lnTo>
                <a:lnTo>
                  <a:pt x="4332910" y="5817436"/>
                </a:lnTo>
                <a:lnTo>
                  <a:pt x="1006557" y="5817436"/>
                </a:lnTo>
                <a:lnTo>
                  <a:pt x="866510" y="5609583"/>
                </a:lnTo>
                <a:cubicBezTo>
                  <a:pt x="140071" y="4515211"/>
                  <a:pt x="-376405" y="3480830"/>
                  <a:pt x="351747" y="2263621"/>
                </a:cubicBezTo>
                <a:cubicBezTo>
                  <a:pt x="664977" y="1739861"/>
                  <a:pt x="994988" y="1240809"/>
                  <a:pt x="1381666" y="845238"/>
                </a:cubicBezTo>
                <a:cubicBezTo>
                  <a:pt x="1768346" y="449669"/>
                  <a:pt x="2211693" y="157580"/>
                  <a:pt x="2751595" y="47742"/>
                </a:cubicBezTo>
                <a:cubicBezTo>
                  <a:pt x="2886624" y="20264"/>
                  <a:pt x="3027659" y="4175"/>
                  <a:pt x="3175347" y="710"/>
                </a:cubicBezTo>
                <a:close/>
              </a:path>
            </a:pathLst>
          </a:cu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="" xmlns:a16="http://schemas.microsoft.com/office/drawing/2014/main" id="{FCFFC7D5-8758-4C87-A839-9FF78F54327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4482642" flipH="1">
            <a:off x="318955" y="2073697"/>
            <a:ext cx="5867664" cy="5317986"/>
          </a:xfrm>
          <a:custGeom>
            <a:avLst/>
            <a:gdLst>
              <a:gd name="connsiteX0" fmla="*/ 0 w 1085312"/>
              <a:gd name="connsiteY0" fmla="*/ 2315675 h 2315675"/>
              <a:gd name="connsiteX1" fmla="*/ 0 w 1085312"/>
              <a:gd name="connsiteY1" fmla="*/ 0 h 2315675"/>
              <a:gd name="connsiteX2" fmla="*/ 53089 w 1085312"/>
              <a:gd name="connsiteY2" fmla="*/ 4542 h 2315675"/>
              <a:gd name="connsiteX3" fmla="*/ 790077 w 1085312"/>
              <a:gd name="connsiteY3" fmla="*/ 872756 h 2315675"/>
              <a:gd name="connsiteX4" fmla="*/ 1085252 w 1085312"/>
              <a:gd name="connsiteY4" fmla="*/ 1943649 h 2315675"/>
              <a:gd name="connsiteX5" fmla="*/ 1064832 w 1085312"/>
              <a:gd name="connsiteY5" fmla="*/ 2198094 h 2315675"/>
              <a:gd name="connsiteX6" fmla="*/ 1043734 w 1085312"/>
              <a:gd name="connsiteY6" fmla="*/ 2315675 h 2315675"/>
              <a:gd name="connsiteX7" fmla="*/ 0 w 1085312"/>
              <a:gd name="connsiteY7" fmla="*/ 2315675 h 2315675"/>
              <a:gd name="connsiteX0" fmla="*/ 0 w 1085312"/>
              <a:gd name="connsiteY0" fmla="*/ 0 h 2441440"/>
              <a:gd name="connsiteX1" fmla="*/ 53089 w 1085312"/>
              <a:gd name="connsiteY1" fmla="*/ 4542 h 2441440"/>
              <a:gd name="connsiteX2" fmla="*/ 790077 w 1085312"/>
              <a:gd name="connsiteY2" fmla="*/ 872756 h 2441440"/>
              <a:gd name="connsiteX3" fmla="*/ 1085252 w 1085312"/>
              <a:gd name="connsiteY3" fmla="*/ 1943649 h 2441440"/>
              <a:gd name="connsiteX4" fmla="*/ 1064832 w 1085312"/>
              <a:gd name="connsiteY4" fmla="*/ 2198094 h 2441440"/>
              <a:gd name="connsiteX5" fmla="*/ 1043734 w 1085312"/>
              <a:gd name="connsiteY5" fmla="*/ 2315675 h 2441440"/>
              <a:gd name="connsiteX6" fmla="*/ 59456 w 1085312"/>
              <a:gd name="connsiteY6" fmla="*/ 2441440 h 2441440"/>
              <a:gd name="connsiteX0" fmla="*/ 0 w 1085312"/>
              <a:gd name="connsiteY0" fmla="*/ 0 h 2315675"/>
              <a:gd name="connsiteX1" fmla="*/ 53089 w 1085312"/>
              <a:gd name="connsiteY1" fmla="*/ 4542 h 2315675"/>
              <a:gd name="connsiteX2" fmla="*/ 790077 w 1085312"/>
              <a:gd name="connsiteY2" fmla="*/ 872756 h 2315675"/>
              <a:gd name="connsiteX3" fmla="*/ 1085252 w 1085312"/>
              <a:gd name="connsiteY3" fmla="*/ 1943649 h 2315675"/>
              <a:gd name="connsiteX4" fmla="*/ 1064832 w 1085312"/>
              <a:gd name="connsiteY4" fmla="*/ 2198094 h 2315675"/>
              <a:gd name="connsiteX5" fmla="*/ 1043734 w 1085312"/>
              <a:gd name="connsiteY5" fmla="*/ 2315675 h 231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85312" h="2315675">
                <a:moveTo>
                  <a:pt x="0" y="0"/>
                </a:moveTo>
                <a:lnTo>
                  <a:pt x="53089" y="4542"/>
                </a:lnTo>
                <a:cubicBezTo>
                  <a:pt x="405263" y="73503"/>
                  <a:pt x="612623" y="486635"/>
                  <a:pt x="790077" y="872756"/>
                </a:cubicBezTo>
                <a:cubicBezTo>
                  <a:pt x="937425" y="1193596"/>
                  <a:pt x="1088787" y="1533232"/>
                  <a:pt x="1085252" y="1943649"/>
                </a:cubicBezTo>
                <a:cubicBezTo>
                  <a:pt x="1084528" y="2029058"/>
                  <a:pt x="1077341" y="2113833"/>
                  <a:pt x="1064832" y="2198094"/>
                </a:cubicBezTo>
                <a:lnTo>
                  <a:pt x="1043734" y="2315675"/>
                </a:ln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Avenir Next LT Pro Light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="" xmlns:a16="http://schemas.microsoft.com/office/drawing/2014/main" id="{AF8985CD-57D5-47DC-BA67-2EE0CB9A1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80" y="4062080"/>
            <a:ext cx="4297680" cy="158191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DE" sz="3600" dirty="0" smtClean="0"/>
              <a:t>Das Fenster befindet sich neben der </a:t>
            </a:r>
            <a:r>
              <a:rPr lang="de-DE" sz="3600" smtClean="0"/>
              <a:t>Kommode</a:t>
            </a:r>
            <a:r>
              <a:rPr lang="de-DE" sz="3600" smtClean="0"/>
              <a:t>.</a:t>
            </a:r>
            <a:endParaRPr lang="en-US" sz="36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51310982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="" xmlns:a16="http://schemas.microsoft.com/office/drawing/2014/main" id="{A6EF5A53-0A64-4CA5-B9C7-1CB97CB5CF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8157843" y="6244836"/>
            <a:ext cx="4034156" cy="613164"/>
          </a:xfrm>
          <a:custGeom>
            <a:avLst/>
            <a:gdLst>
              <a:gd name="connsiteX0" fmla="*/ 1479137 w 4034156"/>
              <a:gd name="connsiteY0" fmla="*/ 230 h 613164"/>
              <a:gd name="connsiteX1" fmla="*/ 3482844 w 4034156"/>
              <a:gd name="connsiteY1" fmla="*/ 298555 h 613164"/>
              <a:gd name="connsiteX2" fmla="*/ 3831590 w 4034156"/>
              <a:gd name="connsiteY2" fmla="*/ 425010 h 613164"/>
              <a:gd name="connsiteX3" fmla="*/ 4034156 w 4034156"/>
              <a:gd name="connsiteY3" fmla="*/ 494088 h 613164"/>
              <a:gd name="connsiteX4" fmla="*/ 4034156 w 4034156"/>
              <a:gd name="connsiteY4" fmla="*/ 613164 h 613164"/>
              <a:gd name="connsiteX5" fmla="*/ 0 w 4034156"/>
              <a:gd name="connsiteY5" fmla="*/ 613164 h 613164"/>
              <a:gd name="connsiteX6" fmla="*/ 54792 w 4034156"/>
              <a:gd name="connsiteY6" fmla="*/ 512415 h 613164"/>
              <a:gd name="connsiteX7" fmla="*/ 168327 w 4034156"/>
              <a:gd name="connsiteY7" fmla="*/ 366637 h 613164"/>
              <a:gd name="connsiteX8" fmla="*/ 1192562 w 4034156"/>
              <a:gd name="connsiteY8" fmla="*/ 1522 h 613164"/>
              <a:gd name="connsiteX9" fmla="*/ 1479137 w 4034156"/>
              <a:gd name="connsiteY9" fmla="*/ 230 h 6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4156" h="613164">
                <a:moveTo>
                  <a:pt x="1479137" y="230"/>
                </a:moveTo>
                <a:cubicBezTo>
                  <a:pt x="2152575" y="4287"/>
                  <a:pt x="2854487" y="63583"/>
                  <a:pt x="3482844" y="298555"/>
                </a:cubicBezTo>
                <a:cubicBezTo>
                  <a:pt x="3599338" y="342114"/>
                  <a:pt x="3715540" y="384216"/>
                  <a:pt x="3831590" y="425010"/>
                </a:cubicBezTo>
                <a:lnTo>
                  <a:pt x="4034156" y="494088"/>
                </a:lnTo>
                <a:lnTo>
                  <a:pt x="4034156" y="613164"/>
                </a:lnTo>
                <a:lnTo>
                  <a:pt x="0" y="613164"/>
                </a:lnTo>
                <a:lnTo>
                  <a:pt x="54792" y="512415"/>
                </a:lnTo>
                <a:cubicBezTo>
                  <a:pt x="88888" y="459433"/>
                  <a:pt x="126502" y="410480"/>
                  <a:pt x="168327" y="366637"/>
                </a:cubicBezTo>
                <a:cubicBezTo>
                  <a:pt x="428292" y="94062"/>
                  <a:pt x="821899" y="6565"/>
                  <a:pt x="1192562" y="1522"/>
                </a:cubicBezTo>
                <a:cubicBezTo>
                  <a:pt x="1287308" y="198"/>
                  <a:pt x="1382932" y="-349"/>
                  <a:pt x="1479137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="" xmlns:a16="http://schemas.microsoft.com/office/drawing/2014/main" id="{34ABFBEA-4EB0-4D02-A2C0-1733CD3D6F1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" y="688126"/>
            <a:ext cx="448491" cy="1634252"/>
          </a:xfrm>
          <a:custGeom>
            <a:avLst/>
            <a:gdLst>
              <a:gd name="connsiteX0" fmla="*/ 0 w 448491"/>
              <a:gd name="connsiteY0" fmla="*/ 0 h 1634252"/>
              <a:gd name="connsiteX1" fmla="*/ 12983 w 448491"/>
              <a:gd name="connsiteY1" fmla="*/ 10508 h 1634252"/>
              <a:gd name="connsiteX2" fmla="*/ 441611 w 448491"/>
              <a:gd name="connsiteY2" fmla="*/ 863751 h 1634252"/>
              <a:gd name="connsiteX3" fmla="*/ 251011 w 448491"/>
              <a:gd name="connsiteY3" fmla="*/ 1302895 h 1634252"/>
              <a:gd name="connsiteX4" fmla="*/ 74605 w 448491"/>
              <a:gd name="connsiteY4" fmla="*/ 1543249 h 1634252"/>
              <a:gd name="connsiteX5" fmla="*/ 0 w 448491"/>
              <a:gd name="connsiteY5" fmla="*/ 1634252 h 16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491" h="1634252">
                <a:moveTo>
                  <a:pt x="0" y="0"/>
                </a:moveTo>
                <a:lnTo>
                  <a:pt x="12983" y="10508"/>
                </a:lnTo>
                <a:cubicBezTo>
                  <a:pt x="278410" y="241022"/>
                  <a:pt x="489787" y="530267"/>
                  <a:pt x="441611" y="863751"/>
                </a:cubicBezTo>
                <a:cubicBezTo>
                  <a:pt x="418542" y="1022632"/>
                  <a:pt x="337007" y="1166302"/>
                  <a:pt x="251011" y="1302895"/>
                </a:cubicBezTo>
                <a:cubicBezTo>
                  <a:pt x="215138" y="1359902"/>
                  <a:pt x="154723" y="1442480"/>
                  <a:pt x="74605" y="1543249"/>
                </a:cubicBezTo>
                <a:lnTo>
                  <a:pt x="0" y="16342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="" xmlns:a16="http://schemas.microsoft.com/office/drawing/2014/main" id="{19E083F6-57F4-487B-A766-EA0462B1EED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7309459" y="6144069"/>
            <a:ext cx="4418271" cy="718159"/>
          </a:xfrm>
          <a:custGeom>
            <a:avLst/>
            <a:gdLst>
              <a:gd name="connsiteX0" fmla="*/ 1421452 w 4590626"/>
              <a:gd name="connsiteY0" fmla="*/ 0 h 713930"/>
              <a:gd name="connsiteX1" fmla="*/ 3247781 w 4590626"/>
              <a:gd name="connsiteY1" fmla="*/ 271915 h 713930"/>
              <a:gd name="connsiteX2" fmla="*/ 4517331 w 4590626"/>
              <a:gd name="connsiteY2" fmla="*/ 693394 h 713930"/>
              <a:gd name="connsiteX3" fmla="*/ 4590626 w 4590626"/>
              <a:gd name="connsiteY3" fmla="*/ 713930 h 713930"/>
              <a:gd name="connsiteX4" fmla="*/ 0 w 4590626"/>
              <a:gd name="connsiteY4" fmla="*/ 713930 h 713930"/>
              <a:gd name="connsiteX5" fmla="*/ 2854 w 4590626"/>
              <a:gd name="connsiteY5" fmla="*/ 705624 h 713930"/>
              <a:gd name="connsiteX6" fmla="*/ 226680 w 4590626"/>
              <a:gd name="connsiteY6" fmla="*/ 333970 h 713930"/>
              <a:gd name="connsiteX7" fmla="*/ 1160245 w 4590626"/>
              <a:gd name="connsiteY7" fmla="*/ 1178 h 713930"/>
              <a:gd name="connsiteX8" fmla="*/ 1421452 w 4590626"/>
              <a:gd name="connsiteY8" fmla="*/ 0 h 713930"/>
              <a:gd name="connsiteX0" fmla="*/ 1421452 w 4517331"/>
              <a:gd name="connsiteY0" fmla="*/ 0 h 713930"/>
              <a:gd name="connsiteX1" fmla="*/ 3247781 w 4517331"/>
              <a:gd name="connsiteY1" fmla="*/ 271915 h 713930"/>
              <a:gd name="connsiteX2" fmla="*/ 4517331 w 4517331"/>
              <a:gd name="connsiteY2" fmla="*/ 693394 h 713930"/>
              <a:gd name="connsiteX3" fmla="*/ 0 w 4517331"/>
              <a:gd name="connsiteY3" fmla="*/ 713930 h 713930"/>
              <a:gd name="connsiteX4" fmla="*/ 2854 w 4517331"/>
              <a:gd name="connsiteY4" fmla="*/ 705624 h 713930"/>
              <a:gd name="connsiteX5" fmla="*/ 226680 w 4517331"/>
              <a:gd name="connsiteY5" fmla="*/ 333970 h 713930"/>
              <a:gd name="connsiteX6" fmla="*/ 1160245 w 4517331"/>
              <a:gd name="connsiteY6" fmla="*/ 1178 h 713930"/>
              <a:gd name="connsiteX7" fmla="*/ 1421452 w 4517331"/>
              <a:gd name="connsiteY7" fmla="*/ 0 h 713930"/>
              <a:gd name="connsiteX0" fmla="*/ 0 w 4608771"/>
              <a:gd name="connsiteY0" fmla="*/ 713930 h 784834"/>
              <a:gd name="connsiteX1" fmla="*/ 2854 w 4608771"/>
              <a:gd name="connsiteY1" fmla="*/ 705624 h 784834"/>
              <a:gd name="connsiteX2" fmla="*/ 226680 w 4608771"/>
              <a:gd name="connsiteY2" fmla="*/ 333970 h 784834"/>
              <a:gd name="connsiteX3" fmla="*/ 1160245 w 4608771"/>
              <a:gd name="connsiteY3" fmla="*/ 1178 h 784834"/>
              <a:gd name="connsiteX4" fmla="*/ 1421452 w 4608771"/>
              <a:gd name="connsiteY4" fmla="*/ 0 h 784834"/>
              <a:gd name="connsiteX5" fmla="*/ 3247781 w 4608771"/>
              <a:gd name="connsiteY5" fmla="*/ 271915 h 784834"/>
              <a:gd name="connsiteX6" fmla="*/ 4608771 w 4608771"/>
              <a:gd name="connsiteY6" fmla="*/ 784834 h 784834"/>
              <a:gd name="connsiteX0" fmla="*/ 0 w 4418271"/>
              <a:gd name="connsiteY0" fmla="*/ 713930 h 718159"/>
              <a:gd name="connsiteX1" fmla="*/ 2854 w 4418271"/>
              <a:gd name="connsiteY1" fmla="*/ 705624 h 718159"/>
              <a:gd name="connsiteX2" fmla="*/ 226680 w 4418271"/>
              <a:gd name="connsiteY2" fmla="*/ 333970 h 718159"/>
              <a:gd name="connsiteX3" fmla="*/ 1160245 w 4418271"/>
              <a:gd name="connsiteY3" fmla="*/ 1178 h 718159"/>
              <a:gd name="connsiteX4" fmla="*/ 1421452 w 4418271"/>
              <a:gd name="connsiteY4" fmla="*/ 0 h 718159"/>
              <a:gd name="connsiteX5" fmla="*/ 3247781 w 4418271"/>
              <a:gd name="connsiteY5" fmla="*/ 271915 h 718159"/>
              <a:gd name="connsiteX6" fmla="*/ 4418271 w 4418271"/>
              <a:gd name="connsiteY6" fmla="*/ 718159 h 7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8271" h="718159">
                <a:moveTo>
                  <a:pt x="0" y="713930"/>
                </a:moveTo>
                <a:lnTo>
                  <a:pt x="2854" y="705624"/>
                </a:lnTo>
                <a:cubicBezTo>
                  <a:pt x="60059" y="562888"/>
                  <a:pt x="131373" y="433874"/>
                  <a:pt x="226680" y="333970"/>
                </a:cubicBezTo>
                <a:cubicBezTo>
                  <a:pt x="463632" y="85526"/>
                  <a:pt x="822395" y="5774"/>
                  <a:pt x="1160245" y="1178"/>
                </a:cubicBezTo>
                <a:lnTo>
                  <a:pt x="1421452" y="0"/>
                </a:lnTo>
                <a:cubicBezTo>
                  <a:pt x="2035274" y="3698"/>
                  <a:pt x="2748311" y="152222"/>
                  <a:pt x="3247781" y="271915"/>
                </a:cubicBezTo>
                <a:cubicBezTo>
                  <a:pt x="3747251" y="391608"/>
                  <a:pt x="3902480" y="501606"/>
                  <a:pt x="4418271" y="718159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 useBgFill="1">
        <p:nvSpPr>
          <p:cNvPr id="15" name="Rectangle 14">
            <a:extLst>
              <a:ext uri="{FF2B5EF4-FFF2-40B4-BE49-F238E27FC236}">
                <a16:creationId xmlns="" xmlns:a16="http://schemas.microsoft.com/office/drawing/2014/main" id="{7A18C9FB-EC4C-4DAE-8F7D-C6E5AF60795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=""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pic>
        <p:nvPicPr>
          <p:cNvPr id="4" name="Obraz 4" descr="Obraz zawierający wewnątrz, podłoże, pomieszczenie, stół&#10;&#10;Opis wygenerowany automatycznie">
            <a:extLst>
              <a:ext uri="{FF2B5EF4-FFF2-40B4-BE49-F238E27FC236}">
                <a16:creationId xmlns="" xmlns:a16="http://schemas.microsoft.com/office/drawing/2014/main" id="{FB626D71-DC59-4AFE-9F23-EAA37EEB7C6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3636" r="7184" b="1"/>
          <a:stretch/>
        </p:blipFill>
        <p:spPr>
          <a:xfrm>
            <a:off x="5091546" y="619123"/>
            <a:ext cx="7100454" cy="6238874"/>
          </a:xfrm>
          <a:custGeom>
            <a:avLst/>
            <a:gdLst/>
            <a:ahLst/>
            <a:cxnLst/>
            <a:rect l="l" t="t" r="r" b="b"/>
            <a:pathLst>
              <a:path w="7100454" h="6238874">
                <a:moveTo>
                  <a:pt x="5221938" y="783"/>
                </a:moveTo>
                <a:cubicBezTo>
                  <a:pt x="5784158" y="15914"/>
                  <a:pt x="6301398" y="253541"/>
                  <a:pt x="6756828" y="979302"/>
                </a:cubicBezTo>
                <a:cubicBezTo>
                  <a:pt x="6870382" y="1160214"/>
                  <a:pt x="6969391" y="1352970"/>
                  <a:pt x="7057114" y="1554417"/>
                </a:cubicBezTo>
                <a:lnTo>
                  <a:pt x="7100454" y="1659685"/>
                </a:lnTo>
                <a:lnTo>
                  <a:pt x="7100454" y="6238874"/>
                </a:lnTo>
                <a:lnTo>
                  <a:pt x="0" y="6238874"/>
                </a:lnTo>
                <a:lnTo>
                  <a:pt x="14064" y="6003370"/>
                </a:lnTo>
                <a:cubicBezTo>
                  <a:pt x="69537" y="5262783"/>
                  <a:pt x="191580" y="4496548"/>
                  <a:pt x="334789" y="3724830"/>
                </a:cubicBezTo>
                <a:cubicBezTo>
                  <a:pt x="778352" y="1333290"/>
                  <a:pt x="2184944" y="696602"/>
                  <a:pt x="3836378" y="244282"/>
                </a:cubicBezTo>
                <a:cubicBezTo>
                  <a:pt x="4320163" y="111842"/>
                  <a:pt x="4784656" y="-10986"/>
                  <a:pt x="5221938" y="783"/>
                </a:cubicBezTo>
                <a:close/>
              </a:path>
            </a:pathLst>
          </a:custGeom>
        </p:spPr>
      </p:pic>
      <p:sp>
        <p:nvSpPr>
          <p:cNvPr id="17" name="Freeform: Shape 16">
            <a:extLst>
              <a:ext uri="{FF2B5EF4-FFF2-40B4-BE49-F238E27FC236}">
                <a16:creationId xmlns="" xmlns:a16="http://schemas.microsoft.com/office/drawing/2014/main" id="{1A0F8916-44ED-4BA2-B4A8-BFF92E4B49B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5400000" flipH="1" flipV="1">
            <a:off x="5254705" y="-79298"/>
            <a:ext cx="6064089" cy="7810500"/>
          </a:xfrm>
          <a:custGeom>
            <a:avLst/>
            <a:gdLst>
              <a:gd name="connsiteX0" fmla="*/ 0 w 4033589"/>
              <a:gd name="connsiteY0" fmla="*/ 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8" fmla="*/ 0 w 4033589"/>
              <a:gd name="connsiteY8" fmla="*/ 0 h 6858000"/>
              <a:gd name="connsiteX0" fmla="*/ 0 w 4033589"/>
              <a:gd name="connsiteY0" fmla="*/ 685800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0 w 2154655"/>
              <a:gd name="connsiteY0" fmla="*/ 0 h 6858000"/>
              <a:gd name="connsiteX1" fmla="*/ 3379 w 2154655"/>
              <a:gd name="connsiteY1" fmla="*/ 2021 h 6858000"/>
              <a:gd name="connsiteX2" fmla="*/ 1596437 w 2154655"/>
              <a:gd name="connsiteY2" fmla="*/ 1517967 h 6858000"/>
              <a:gd name="connsiteX3" fmla="*/ 2097043 w 2154655"/>
              <a:gd name="connsiteY3" fmla="*/ 4379386 h 6858000"/>
              <a:gd name="connsiteX4" fmla="*/ 1433930 w 2154655"/>
              <a:gd name="connsiteY4" fmla="*/ 6852362 h 6858000"/>
              <a:gd name="connsiteX5" fmla="*/ 1431659 w 2154655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54655" h="6858000">
                <a:moveTo>
                  <a:pt x="0" y="0"/>
                </a:moveTo>
                <a:lnTo>
                  <a:pt x="3379" y="2021"/>
                </a:lnTo>
                <a:cubicBezTo>
                  <a:pt x="667061" y="423753"/>
                  <a:pt x="1239365" y="963389"/>
                  <a:pt x="1596437" y="1517967"/>
                </a:cubicBezTo>
                <a:cubicBezTo>
                  <a:pt x="2133142" y="2350886"/>
                  <a:pt x="2239839" y="3395752"/>
                  <a:pt x="2097043" y="4379386"/>
                </a:cubicBezTo>
                <a:cubicBezTo>
                  <a:pt x="2032295" y="4824358"/>
                  <a:pt x="1812506" y="5869368"/>
                  <a:pt x="1433930" y="6852362"/>
                </a:cubicBezTo>
                <a:lnTo>
                  <a:pt x="1431659" y="6858000"/>
                </a:ln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="" xmlns:a16="http://schemas.microsoft.com/office/drawing/2014/main" id="{AF8985CD-57D5-47DC-BA67-2EE0CB9A1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4572000" cy="22860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7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Der Schreibtisch steht zwischen dem Fenster und dem Regal.</a:t>
            </a:r>
          </a:p>
        </p:txBody>
      </p:sp>
    </p:spTree>
    <p:extLst>
      <p:ext uri="{BB962C8B-B14F-4D97-AF65-F5344CB8AC3E}">
        <p14:creationId xmlns="" xmlns:p14="http://schemas.microsoft.com/office/powerpoint/2010/main" val="187528009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AF8985CD-57D5-47DC-BA67-2EE0CB9A1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0192" y="4571999"/>
            <a:ext cx="7349614" cy="1167579"/>
          </a:xfrm>
        </p:spPr>
        <p:txBody>
          <a:bodyPr>
            <a:normAutofit fontScale="90000"/>
          </a:bodyPr>
          <a:lstStyle/>
          <a:p>
            <a:r>
              <a:rPr lang="de" dirty="0">
                <a:latin typeface="Consolas"/>
                <a:ea typeface="+mj-lt"/>
                <a:cs typeface="+mj-lt"/>
              </a:rPr>
              <a:t>Der Computer steht auf dem Schreibtisch.</a:t>
            </a:r>
            <a:endParaRPr lang="pl-PL" dirty="0">
              <a:latin typeface="Consolas"/>
            </a:endParaRPr>
          </a:p>
        </p:txBody>
      </p:sp>
      <p:pic>
        <p:nvPicPr>
          <p:cNvPr id="4" name="Obraz 4" descr="Obraz zawierający wewnątrz, podłoże, pomieszczenie, stół&#10;&#10;Opis wygenerowany automatycznie">
            <a:extLst>
              <a:ext uri="{FF2B5EF4-FFF2-40B4-BE49-F238E27FC236}">
                <a16:creationId xmlns="" xmlns:a16="http://schemas.microsoft.com/office/drawing/2014/main" id="{FB626D71-DC59-4AFE-9F23-EAA37EEB7C6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43765" y="454743"/>
            <a:ext cx="7342467" cy="3818083"/>
          </a:xfrm>
        </p:spPr>
      </p:pic>
    </p:spTree>
    <p:extLst>
      <p:ext uri="{BB962C8B-B14F-4D97-AF65-F5344CB8AC3E}">
        <p14:creationId xmlns="" xmlns:p14="http://schemas.microsoft.com/office/powerpoint/2010/main" val="4120679851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AF8985CD-57D5-47DC-BA67-2EE0CB9A1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0192" y="4571999"/>
            <a:ext cx="7779775" cy="1769804"/>
          </a:xfrm>
        </p:spPr>
        <p:txBody>
          <a:bodyPr>
            <a:normAutofit/>
          </a:bodyPr>
          <a:lstStyle/>
          <a:p>
            <a:r>
              <a:rPr lang="de" dirty="0">
                <a:latin typeface="Consolas"/>
              </a:rPr>
              <a:t>  Das ist mein Zimmer.</a:t>
            </a:r>
            <a:br>
              <a:rPr lang="de" dirty="0">
                <a:latin typeface="Consolas"/>
              </a:rPr>
            </a:br>
            <a:r>
              <a:rPr lang="de" dirty="0">
                <a:latin typeface="Consolas"/>
              </a:rPr>
              <a:t>   </a:t>
            </a:r>
          </a:p>
        </p:txBody>
      </p:sp>
      <p:pic>
        <p:nvPicPr>
          <p:cNvPr id="4" name="Obraz 4" descr="Obraz zawierający wewnątrz, podłoże, pomieszczenie, stół&#10;&#10;Opis wygenerowany automatycznie">
            <a:extLst>
              <a:ext uri="{FF2B5EF4-FFF2-40B4-BE49-F238E27FC236}">
                <a16:creationId xmlns="" xmlns:a16="http://schemas.microsoft.com/office/drawing/2014/main" id="{FB626D71-DC59-4AFE-9F23-EAA37EEB7C6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43765" y="454743"/>
            <a:ext cx="7342467" cy="3818083"/>
          </a:xfrm>
        </p:spPr>
      </p:pic>
    </p:spTree>
    <p:extLst>
      <p:ext uri="{BB962C8B-B14F-4D97-AF65-F5344CB8AC3E}">
        <p14:creationId xmlns="" xmlns:p14="http://schemas.microsoft.com/office/powerpoint/2010/main" val="363358878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PebbleVTI">
  <a:themeElements>
    <a:clrScheme name="Office">
      <a:dk1>
        <a:srgbClr val="000000"/>
      </a:dk1>
      <a:lt1>
        <a:srgbClr val="FFFFFF"/>
      </a:lt1>
      <a:dk2>
        <a:srgbClr val="1D242E"/>
      </a:dk2>
      <a:lt2>
        <a:srgbClr val="F2F1F1"/>
      </a:lt2>
      <a:accent1>
        <a:srgbClr val="4472C4"/>
      </a:accent1>
      <a:accent2>
        <a:srgbClr val="ED7D31"/>
      </a:accent2>
      <a:accent3>
        <a:srgbClr val="A3A3A3"/>
      </a:accent3>
      <a:accent4>
        <a:srgbClr val="CF9B00"/>
      </a:accent4>
      <a:accent5>
        <a:srgbClr val="5B9BD5"/>
      </a:accent5>
      <a:accent6>
        <a:srgbClr val="70AD47"/>
      </a:accent6>
      <a:hlink>
        <a:srgbClr val="D26012"/>
      </a:hlink>
      <a:folHlink>
        <a:srgbClr val="9A5879"/>
      </a:folHlink>
    </a:clrScheme>
    <a:fontScheme name="Custom 4">
      <a:majorFont>
        <a:latin typeface="Sitka Subheading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ebbleVTI" id="{8B4DB91D-6BB4-4BA3-973A-733D3AF2680E}" vid="{9A19CF0D-2077-4BF4-BAA5-86934C336D5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54</Words>
  <Application>Microsoft Office PowerPoint</Application>
  <PresentationFormat>Niestandardowy</PresentationFormat>
  <Paragraphs>8</Paragraphs>
  <Slides>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9" baseType="lpstr">
      <vt:lpstr>PebbleVTI</vt:lpstr>
      <vt:lpstr>Mein Zimmer</vt:lpstr>
      <vt:lpstr>Mein Zimmer ist groß und schön.</vt:lpstr>
      <vt:lpstr>Das Bett befindet sich zwischen der Kommode und dem Schrank. Der Teppich liegt vor dem Schrank.</vt:lpstr>
      <vt:lpstr>An der Wand hängen drei Bilder.</vt:lpstr>
      <vt:lpstr>Das Fenster befindet sich neben der Kommode.</vt:lpstr>
      <vt:lpstr>Der Schreibtisch steht zwischen dem Fenster und dem Regal.</vt:lpstr>
      <vt:lpstr>Der Computer steht auf dem Schreibtisch.</vt:lpstr>
      <vt:lpstr>  Das ist mein Zimmer.    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komputer</dc:creator>
  <cp:lastModifiedBy>komputer</cp:lastModifiedBy>
  <cp:revision>119</cp:revision>
  <dcterms:created xsi:type="dcterms:W3CDTF">2021-01-16T08:39:35Z</dcterms:created>
  <dcterms:modified xsi:type="dcterms:W3CDTF">2021-01-17T17:07:49Z</dcterms:modified>
</cp:coreProperties>
</file>