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5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15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3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83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4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79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95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4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79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605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89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B4DB-CABC-4A0A-8439-64966E33A76B}" type="datetimeFigureOut">
              <a:rPr lang="pl-PL" smtClean="0"/>
              <a:t>18.01.2021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F96C-6F28-4DDA-8828-0002C9F94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3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90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9F45E7F-B084-43E0-ADF9-2DF407150A8B}"/>
              </a:ext>
            </a:extLst>
          </p:cNvPr>
          <p:cNvSpPr/>
          <p:nvPr/>
        </p:nvSpPr>
        <p:spPr>
          <a:xfrm>
            <a:off x="1503232" y="1842447"/>
            <a:ext cx="6137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Mein</a:t>
            </a:r>
            <a:r>
              <a:rPr lang="pl-PL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Zimmer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8345A2A-CAA0-4F1E-BD77-EDE77C650359}"/>
              </a:ext>
            </a:extLst>
          </p:cNvPr>
          <p:cNvSpPr txBox="1"/>
          <p:nvPr/>
        </p:nvSpPr>
        <p:spPr>
          <a:xfrm>
            <a:off x="6305266" y="4626591"/>
            <a:ext cx="1977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Emilka Bilik </a:t>
            </a:r>
          </a:p>
          <a:p>
            <a:r>
              <a:rPr lang="pl-PL" sz="2800" b="1" dirty="0">
                <a:solidFill>
                  <a:schemeClr val="accent2">
                    <a:lumMod val="50000"/>
                  </a:schemeClr>
                </a:solidFill>
              </a:rPr>
              <a:t>   Kl. </a:t>
            </a:r>
            <a:r>
              <a:rPr lang="pl-PL" sz="2800" b="1" dirty="0" err="1">
                <a:solidFill>
                  <a:schemeClr val="accent2">
                    <a:lumMod val="50000"/>
                  </a:schemeClr>
                </a:solidFill>
              </a:rPr>
              <a:t>VIIIa</a:t>
            </a:r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B7127D-D054-4AF9-9EEB-8137CACE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7FE220E-DB79-4CF8-9CF4-F8A2BC538565}"/>
              </a:ext>
            </a:extLst>
          </p:cNvPr>
          <p:cNvSpPr/>
          <p:nvPr/>
        </p:nvSpPr>
        <p:spPr>
          <a:xfrm>
            <a:off x="4164064" y="285095"/>
            <a:ext cx="441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pl-PL" sz="2800" dirty="0">
                <a:highlight>
                  <a:srgbClr val="FFFF00"/>
                </a:highlight>
              </a:rPr>
              <a:t>Ich habe </a:t>
            </a:r>
            <a:r>
              <a:rPr lang="de-DE" sz="2800" dirty="0">
                <a:highlight>
                  <a:srgbClr val="FFFF00"/>
                </a:highlight>
              </a:rPr>
              <a:t>ein </a:t>
            </a:r>
            <a:r>
              <a:rPr lang="pl-PL" sz="2800" dirty="0">
                <a:highlight>
                  <a:srgbClr val="FFFF00"/>
                </a:highlight>
              </a:rPr>
              <a:t>e</a:t>
            </a:r>
            <a:r>
              <a:rPr lang="de-DE" sz="2800" dirty="0" err="1">
                <a:highlight>
                  <a:srgbClr val="FFFF00"/>
                </a:highlight>
              </a:rPr>
              <a:t>igenes</a:t>
            </a:r>
            <a:r>
              <a:rPr lang="de-DE" sz="2800" dirty="0">
                <a:highlight>
                  <a:srgbClr val="FFFF00"/>
                </a:highlight>
              </a:rPr>
              <a:t> Zimmer.</a:t>
            </a:r>
            <a:endParaRPr lang="pl-PL" sz="2800" dirty="0">
              <a:highlight>
                <a:srgbClr val="FFFF00"/>
              </a:highlight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0E4EBC9-944C-40AC-9AA5-17E860063174}"/>
              </a:ext>
            </a:extLst>
          </p:cNvPr>
          <p:cNvSpPr txBox="1"/>
          <p:nvPr/>
        </p:nvSpPr>
        <p:spPr>
          <a:xfrm>
            <a:off x="2644450" y="1215330"/>
            <a:ext cx="6225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ighlight>
                  <a:srgbClr val="C0C0C0"/>
                </a:highlight>
              </a:rPr>
              <a:t>Mein Zimmer befindet sich auf dem Dachboden.</a:t>
            </a:r>
            <a:endParaRPr lang="pl-PL" sz="2400" dirty="0">
              <a:highlight>
                <a:srgbClr val="C0C0C0"/>
              </a:highligh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18EF0C8-EFFB-49AE-955D-A9AA567D3494}"/>
              </a:ext>
            </a:extLst>
          </p:cNvPr>
          <p:cNvSpPr txBox="1"/>
          <p:nvPr/>
        </p:nvSpPr>
        <p:spPr>
          <a:xfrm>
            <a:off x="4681925" y="2130176"/>
            <a:ext cx="44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ighlight>
                  <a:srgbClr val="C0C0C0"/>
                </a:highlight>
              </a:rPr>
              <a:t>Es ist hell, groß und gemütlich.</a:t>
            </a:r>
            <a:endParaRPr lang="pl-PL" sz="2400" dirty="0">
              <a:highlight>
                <a:srgbClr val="C0C0C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BA7D336-D894-483A-81E4-5CBE286297CC}"/>
              </a:ext>
            </a:extLst>
          </p:cNvPr>
          <p:cNvSpPr txBox="1"/>
          <p:nvPr/>
        </p:nvSpPr>
        <p:spPr>
          <a:xfrm>
            <a:off x="182880" y="5742933"/>
            <a:ext cx="5454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ighlight>
                  <a:srgbClr val="00FF00"/>
                </a:highlight>
              </a:rPr>
              <a:t>Links steht, eine Kommode. </a:t>
            </a:r>
            <a:endParaRPr lang="pl-PL" sz="2400" dirty="0">
              <a:highlight>
                <a:srgbClr val="00FF00"/>
              </a:highlight>
            </a:endParaRPr>
          </a:p>
          <a:p>
            <a:r>
              <a:rPr lang="de-DE" sz="2400" dirty="0">
                <a:highlight>
                  <a:srgbClr val="00FF00"/>
                </a:highlight>
              </a:rPr>
              <a:t>Neben der Kommode ist ein Schminktisch.</a:t>
            </a:r>
            <a:endParaRPr lang="pl-PL" sz="2400" dirty="0">
              <a:highlight>
                <a:srgbClr val="00FF00"/>
              </a:highlight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7101B26-3221-47FB-BD81-0DA654986EAD}"/>
              </a:ext>
            </a:extLst>
          </p:cNvPr>
          <p:cNvSpPr txBox="1"/>
          <p:nvPr/>
        </p:nvSpPr>
        <p:spPr>
          <a:xfrm>
            <a:off x="777240" y="3850661"/>
            <a:ext cx="5658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ighlight>
                  <a:srgbClr val="FF00FF"/>
                </a:highlight>
              </a:rPr>
              <a:t>Zwischen der Kommode und dem Bett </a:t>
            </a:r>
            <a:endParaRPr lang="pl-PL" sz="2400" dirty="0">
              <a:highlight>
                <a:srgbClr val="FF00FF"/>
              </a:highlight>
            </a:endParaRPr>
          </a:p>
          <a:p>
            <a:r>
              <a:rPr lang="de-DE" sz="2400" dirty="0">
                <a:highlight>
                  <a:srgbClr val="FF00FF"/>
                </a:highlight>
              </a:rPr>
              <a:t>stehen ein Sessel und ein Weihnachtsbaum.</a:t>
            </a:r>
            <a:endParaRPr lang="pl-PL" sz="2400" dirty="0">
              <a:highlight>
                <a:srgbClr val="FF00FF"/>
              </a:highlight>
            </a:endParaRPr>
          </a:p>
          <a:p>
            <a:endParaRPr lang="pl-PL" sz="24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0978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B7127D-D054-4AF9-9EEB-8137CACE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AAD4602-2413-4E23-A1EC-A50140FD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D6EC7C7-4EFE-4E71-A4E6-B4D7BF924CF3}"/>
              </a:ext>
            </a:extLst>
          </p:cNvPr>
          <p:cNvSpPr txBox="1"/>
          <p:nvPr/>
        </p:nvSpPr>
        <p:spPr>
          <a:xfrm>
            <a:off x="1264920" y="4922520"/>
            <a:ext cx="767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800080"/>
                </a:highlight>
              </a:rPr>
              <a:t>Rechts befinden sich eine weiße Kommode und ein Schrank.</a:t>
            </a:r>
            <a:endParaRPr lang="pl-PL" sz="2400" dirty="0">
              <a:solidFill>
                <a:schemeClr val="bg1"/>
              </a:solidFill>
              <a:highlight>
                <a:srgbClr val="800080"/>
              </a:highligh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B3C4809-4F9A-4F18-B032-4D069542AB73}"/>
              </a:ext>
            </a:extLst>
          </p:cNvPr>
          <p:cNvSpPr txBox="1"/>
          <p:nvPr/>
        </p:nvSpPr>
        <p:spPr>
          <a:xfrm>
            <a:off x="2743200" y="3794760"/>
            <a:ext cx="503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008080"/>
                </a:highlight>
              </a:rPr>
              <a:t>Auf de</a:t>
            </a:r>
            <a:r>
              <a:rPr lang="pl-PL" sz="2400" dirty="0">
                <a:solidFill>
                  <a:schemeClr val="bg1"/>
                </a:solidFill>
                <a:highlight>
                  <a:srgbClr val="008080"/>
                </a:highlight>
              </a:rPr>
              <a:t>r</a:t>
            </a:r>
            <a:r>
              <a:rPr lang="de-DE" sz="2400" dirty="0">
                <a:solidFill>
                  <a:schemeClr val="bg1"/>
                </a:solidFill>
                <a:highlight>
                  <a:srgbClr val="008080"/>
                </a:highlight>
              </a:rPr>
              <a:t> Kommode stehen viele Bücher.</a:t>
            </a:r>
            <a:endParaRPr lang="pl-PL" sz="24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805E6F-A302-47CB-971D-52236B95264E}"/>
              </a:ext>
            </a:extLst>
          </p:cNvPr>
          <p:cNvSpPr txBox="1"/>
          <p:nvPr/>
        </p:nvSpPr>
        <p:spPr>
          <a:xfrm>
            <a:off x="1524000" y="1219200"/>
            <a:ext cx="376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008000"/>
                </a:highlight>
              </a:rPr>
              <a:t>An der Wand hängt ein Foto.</a:t>
            </a:r>
            <a:endParaRPr lang="pl-PL" sz="24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98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B7127D-D054-4AF9-9EEB-8137CACE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AAD4602-2413-4E23-A1EC-A50140FD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7EE5948-D8ED-4C93-8E51-1E538E0DB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EDC0067-7E19-4735-A4CB-330F8B40D06B}"/>
              </a:ext>
            </a:extLst>
          </p:cNvPr>
          <p:cNvSpPr txBox="1"/>
          <p:nvPr/>
        </p:nvSpPr>
        <p:spPr>
          <a:xfrm>
            <a:off x="4191000" y="1021080"/>
            <a:ext cx="3679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0000FF"/>
                </a:highlight>
              </a:rPr>
              <a:t>In der Ecke steht mein Bett. </a:t>
            </a:r>
            <a:endParaRPr lang="pl-PL" sz="24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r>
              <a:rPr lang="de-DE" sz="2400" dirty="0">
                <a:solidFill>
                  <a:schemeClr val="bg1"/>
                </a:solidFill>
                <a:highlight>
                  <a:srgbClr val="0000FF"/>
                </a:highlight>
              </a:rPr>
              <a:t>Es ist neu und bequem.</a:t>
            </a:r>
            <a:endParaRPr lang="pl-PL" sz="2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E83011-77DD-41F0-9EF5-8C9DDC1E54EC}"/>
              </a:ext>
            </a:extLst>
          </p:cNvPr>
          <p:cNvSpPr txBox="1"/>
          <p:nvPr/>
        </p:nvSpPr>
        <p:spPr>
          <a:xfrm>
            <a:off x="4191000" y="4373880"/>
            <a:ext cx="424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808000"/>
                </a:highlight>
              </a:rPr>
              <a:t>Auf dem Bett liegen viele Kissen.</a:t>
            </a:r>
            <a:endParaRPr lang="pl-PL" sz="2400" dirty="0">
              <a:solidFill>
                <a:schemeClr val="bg1"/>
              </a:solidFill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39441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B7127D-D054-4AF9-9EEB-8137CACE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AAD4602-2413-4E23-A1EC-A50140FD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7EE5948-D8ED-4C93-8E51-1E538E0DB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54AA70F-F1E3-4190-9976-FFBFFBF5C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D332E2-6CF0-4CA0-9D17-A5CACDF7063F}"/>
              </a:ext>
            </a:extLst>
          </p:cNvPr>
          <p:cNvSpPr txBox="1"/>
          <p:nvPr/>
        </p:nvSpPr>
        <p:spPr>
          <a:xfrm>
            <a:off x="3550920" y="5577840"/>
            <a:ext cx="528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highlight>
                  <a:srgbClr val="808000"/>
                </a:highlight>
              </a:rPr>
              <a:t>Neben dem Bett steht mein Schreibtisch.</a:t>
            </a:r>
            <a:endParaRPr lang="pl-PL" sz="2400" dirty="0">
              <a:solidFill>
                <a:schemeClr val="bg1"/>
              </a:solidFill>
              <a:highlight>
                <a:srgbClr val="808000"/>
              </a:highlight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C9B24F5-C7F8-47EE-B775-8F0713D8AB2B}"/>
              </a:ext>
            </a:extLst>
          </p:cNvPr>
          <p:cNvSpPr txBox="1"/>
          <p:nvPr/>
        </p:nvSpPr>
        <p:spPr>
          <a:xfrm>
            <a:off x="929640" y="4876800"/>
            <a:ext cx="7696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ighlight>
                  <a:srgbClr val="C0C0C0"/>
                </a:highlight>
              </a:rPr>
              <a:t>Auf dem Schreibtisch liegen meine Bücher und meine Hefte.</a:t>
            </a:r>
            <a:endParaRPr lang="pl-PL" sz="2400" dirty="0">
              <a:highlight>
                <a:srgbClr val="C0C0C0"/>
              </a:highlight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D211BA1-2AC4-48A4-88D5-11FC2F3CE00B}"/>
              </a:ext>
            </a:extLst>
          </p:cNvPr>
          <p:cNvSpPr txBox="1"/>
          <p:nvPr/>
        </p:nvSpPr>
        <p:spPr>
          <a:xfrm>
            <a:off x="1295400" y="3139440"/>
            <a:ext cx="608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highlight>
                  <a:srgbClr val="00FFFF"/>
                </a:highlight>
              </a:rPr>
              <a:t>Auf dem Fußboden liegt ein alter Wollteppich.  </a:t>
            </a:r>
            <a:endParaRPr lang="pl-PL" sz="24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412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127</Words>
  <Application>Microsoft Office PowerPoint</Application>
  <PresentationFormat>Pokaz na ekranie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7</cp:revision>
  <dcterms:created xsi:type="dcterms:W3CDTF">2021-01-17T20:58:08Z</dcterms:created>
  <dcterms:modified xsi:type="dcterms:W3CDTF">2021-01-18T20:43:03Z</dcterms:modified>
</cp:coreProperties>
</file>