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7B0CC0-4758-4AD1-BE20-D9B2A8EEE0EE}" type="datetimeFigureOut">
              <a:rPr lang="pl-PL" smtClean="0"/>
              <a:t>21.01.2021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A3062-1D3B-4BCA-91D2-ACC0A39D2858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Mein Zimmer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Bartosz Flis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59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Mein Zimmer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3" y="2852936"/>
            <a:ext cx="4176463" cy="3543672"/>
          </a:xfrm>
        </p:spPr>
        <p:txBody>
          <a:bodyPr/>
          <a:lstStyle/>
          <a:p>
            <a:r>
              <a:rPr lang="pl-PL" dirty="0" smtClean="0"/>
              <a:t>D</a:t>
            </a:r>
            <a:r>
              <a:rPr lang="de-DE" dirty="0" smtClean="0"/>
              <a:t>er </a:t>
            </a:r>
            <a:r>
              <a:rPr lang="pl-PL" dirty="0" smtClean="0"/>
              <a:t>Regal</a:t>
            </a:r>
            <a:r>
              <a:rPr lang="de-DE" dirty="0" smtClean="0"/>
              <a:t> </a:t>
            </a:r>
            <a:r>
              <a:rPr lang="de-DE" dirty="0"/>
              <a:t>steht neben dem Bett</a:t>
            </a:r>
            <a:r>
              <a:rPr lang="pl-PL" dirty="0" smtClean="0"/>
              <a:t>.</a:t>
            </a:r>
          </a:p>
          <a:p>
            <a:r>
              <a:rPr lang="de-DE" dirty="0"/>
              <a:t>Die Lampe steht auf </a:t>
            </a:r>
            <a:r>
              <a:rPr lang="de-DE" dirty="0" smtClean="0"/>
              <a:t>dem</a:t>
            </a:r>
            <a:r>
              <a:rPr lang="pl-PL" dirty="0"/>
              <a:t> </a:t>
            </a:r>
            <a:r>
              <a:rPr lang="de-DE" dirty="0" smtClean="0"/>
              <a:t>Schrank</a:t>
            </a:r>
            <a:r>
              <a:rPr lang="pl-PL" dirty="0" smtClean="0"/>
              <a:t>.</a:t>
            </a:r>
          </a:p>
        </p:txBody>
      </p:sp>
      <p:pic>
        <p:nvPicPr>
          <p:cNvPr id="1026" name="Picture 2" descr="Znajdź idealny stolik nocny w JYSK, który pomieści wszyst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17696"/>
            <a:ext cx="4339580" cy="356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4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Mein Zimmer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54352" y="2780928"/>
            <a:ext cx="4289648" cy="3543672"/>
          </a:xfrm>
        </p:spPr>
        <p:txBody>
          <a:bodyPr/>
          <a:lstStyle/>
          <a:p>
            <a:r>
              <a:rPr lang="de-DE" dirty="0"/>
              <a:t>Die Kamera steht auf dem Schreibtisch.</a:t>
            </a:r>
            <a:endParaRPr lang="pl-PL" dirty="0" smtClean="0"/>
          </a:p>
          <a:p>
            <a:r>
              <a:rPr lang="de-DE" dirty="0"/>
              <a:t>Der Topf steht auf dem Schreibtisch.</a:t>
            </a:r>
            <a:endParaRPr lang="pl-PL" dirty="0" smtClean="0"/>
          </a:p>
        </p:txBody>
      </p:sp>
      <p:pic>
        <p:nvPicPr>
          <p:cNvPr id="2050" name="Picture 2" descr="https://us.123rf.com/450wm/bialasiewicz/bialasiewicz1508/bialasiewicz150800302/43294478-books-on-the-table-in-study-room.jpg?v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67" y="227687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Mein Zimmer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996952"/>
            <a:ext cx="4176463" cy="3543672"/>
          </a:xfrm>
        </p:spPr>
        <p:txBody>
          <a:bodyPr/>
          <a:lstStyle/>
          <a:p>
            <a:r>
              <a:rPr lang="de-DE" dirty="0"/>
              <a:t>Der Kleiderschrank steht neben dem Bett.</a:t>
            </a:r>
            <a:endParaRPr lang="pl-PL" dirty="0" smtClean="0"/>
          </a:p>
          <a:p>
            <a:r>
              <a:rPr lang="de-DE" dirty="0"/>
              <a:t>Die Kissen </a:t>
            </a:r>
            <a:r>
              <a:rPr lang="pl-PL" dirty="0" err="1" smtClean="0"/>
              <a:t>lieg</a:t>
            </a:r>
            <a:r>
              <a:rPr lang="de-DE" dirty="0" smtClean="0"/>
              <a:t>en </a:t>
            </a:r>
            <a:r>
              <a:rPr lang="de-DE" dirty="0"/>
              <a:t>auf dem Bett.</a:t>
            </a:r>
            <a:endParaRPr lang="pl-P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3888432" cy="400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6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Mein Zimmer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49358" y="3068960"/>
            <a:ext cx="4289648" cy="3543672"/>
          </a:xfrm>
        </p:spPr>
        <p:txBody>
          <a:bodyPr/>
          <a:lstStyle/>
          <a:p>
            <a:r>
              <a:rPr lang="de-DE" dirty="0"/>
              <a:t>Der Monitor steht auf dem Schreibtisch.</a:t>
            </a:r>
            <a:endParaRPr lang="pl-PL" dirty="0" smtClean="0"/>
          </a:p>
          <a:p>
            <a:r>
              <a:rPr lang="de-DE" dirty="0"/>
              <a:t>Die Tastatur steht neben dem Monitor.</a:t>
            </a:r>
            <a:endParaRPr lang="pl-PL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40947"/>
            <a:ext cx="4324500" cy="411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2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Mein Zimmer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3068960"/>
            <a:ext cx="4176463" cy="3543672"/>
          </a:xfrm>
        </p:spPr>
        <p:txBody>
          <a:bodyPr/>
          <a:lstStyle/>
          <a:p>
            <a:r>
              <a:rPr lang="de-DE" dirty="0"/>
              <a:t>Das Bett steht neben der Tür.</a:t>
            </a:r>
            <a:endParaRPr lang="pl-PL" dirty="0" smtClean="0"/>
          </a:p>
          <a:p>
            <a:r>
              <a:rPr lang="de-DE" dirty="0"/>
              <a:t>Der Korb steht neben der </a:t>
            </a:r>
            <a:r>
              <a:rPr lang="de-DE" dirty="0" smtClean="0"/>
              <a:t>Tür</a:t>
            </a:r>
            <a:r>
              <a:rPr lang="pl-PL" dirty="0" smtClean="0"/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93" y="1995712"/>
            <a:ext cx="4499991" cy="39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2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Mein Zimmer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20036" y="2708920"/>
            <a:ext cx="4289648" cy="3543672"/>
          </a:xfrm>
        </p:spPr>
        <p:txBody>
          <a:bodyPr/>
          <a:lstStyle/>
          <a:p>
            <a:r>
              <a:rPr lang="de-DE" dirty="0"/>
              <a:t>In einer Schublade liegen Schulsachen</a:t>
            </a:r>
            <a:r>
              <a:rPr lang="de-DE" dirty="0" smtClean="0"/>
              <a:t>.</a:t>
            </a:r>
            <a:endParaRPr lang="pl-PL" dirty="0" smtClean="0"/>
          </a:p>
          <a:p>
            <a:r>
              <a:rPr lang="de-DE" dirty="0"/>
              <a:t>Der Bleistift liegt auf dem Notizbuch</a:t>
            </a:r>
            <a:r>
              <a:rPr lang="de-DE" dirty="0" smtClean="0"/>
              <a:t>.</a:t>
            </a:r>
            <a:endParaRPr lang="pl-PL" dirty="0" smtClean="0"/>
          </a:p>
          <a:p>
            <a:r>
              <a:rPr lang="de-DE" dirty="0"/>
              <a:t>Der Stift liegt neben dem </a:t>
            </a:r>
            <a:r>
              <a:rPr lang="de-DE" dirty="0" smtClean="0"/>
              <a:t>Bleistift</a:t>
            </a:r>
            <a:r>
              <a:rPr lang="pl-PL" dirty="0" smtClean="0"/>
              <a:t>.</a:t>
            </a:r>
            <a:endParaRPr lang="pl-PL" dirty="0" smtClean="0"/>
          </a:p>
        </p:txBody>
      </p:sp>
      <p:pic>
        <p:nvPicPr>
          <p:cNvPr id="1026" name="Picture 2" descr="6,665 Open Drawer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176464" cy="27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7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108</Words>
  <Application>Microsoft Office PowerPoint</Application>
  <PresentationFormat>Pokaz na ekranie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Przepływ</vt:lpstr>
      <vt:lpstr>Mein Zimmer</vt:lpstr>
      <vt:lpstr>Mein Zimmer</vt:lpstr>
      <vt:lpstr>Mein Zimmer</vt:lpstr>
      <vt:lpstr>Mein Zimmer</vt:lpstr>
      <vt:lpstr>Mein Zimmer</vt:lpstr>
      <vt:lpstr>Mein Zimmer</vt:lpstr>
      <vt:lpstr>Mein Zimmer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Użytkownik systemu Windows</cp:lastModifiedBy>
  <cp:revision>10</cp:revision>
  <dcterms:created xsi:type="dcterms:W3CDTF">2021-01-17T19:47:04Z</dcterms:created>
  <dcterms:modified xsi:type="dcterms:W3CDTF">2021-01-21T14:55:09Z</dcterms:modified>
</cp:coreProperties>
</file>