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48" autoAdjust="0"/>
    <p:restoredTop sz="94660"/>
  </p:normalViewPr>
  <p:slideViewPr>
    <p:cSldViewPr>
      <p:cViewPr varScale="1">
        <p:scale>
          <a:sx n="65" d="100"/>
          <a:sy n="65" d="100"/>
        </p:scale>
        <p:origin x="-1280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rójkąt równoramienny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A3ABF93-D5D3-4829-A207-116272077AFC}" type="datetimeFigureOut">
              <a:rPr lang="pl-PL" smtClean="0"/>
              <a:t>05.06.2020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620B35D-C750-4666-859F-03858BEBAF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BF93-D5D3-4829-A207-116272077AFC}" type="datetimeFigureOut">
              <a:rPr lang="pl-PL" smtClean="0"/>
              <a:t>05.06.2020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B35D-C750-4666-859F-03858BEBAF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BF93-D5D3-4829-A207-116272077AFC}" type="datetimeFigureOut">
              <a:rPr lang="pl-PL" smtClean="0"/>
              <a:t>05.06.2020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B35D-C750-4666-859F-03858BEBAF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A3ABF93-D5D3-4829-A207-116272077AFC}" type="datetimeFigureOut">
              <a:rPr lang="pl-PL" smtClean="0"/>
              <a:t>05.06.2020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B35D-C750-4666-859F-03858BEBAF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rójkąt prostokątny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rójkąt równoramienny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A3ABF93-D5D3-4829-A207-116272077AFC}" type="datetimeFigureOut">
              <a:rPr lang="pl-PL" smtClean="0"/>
              <a:t>05.06.2020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620B35D-C750-4666-859F-03858BEBAF2C}" type="slidenum">
              <a:rPr lang="pl-PL" smtClean="0"/>
              <a:t>‹#›</a:t>
            </a:fld>
            <a:endParaRPr lang="pl-PL"/>
          </a:p>
        </p:txBody>
      </p:sp>
      <p:cxnSp>
        <p:nvCxnSpPr>
          <p:cNvPr id="11" name="Łącznik prostoliniowy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Łącznik prostoliniowy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A3ABF93-D5D3-4829-A207-116272077AFC}" type="datetimeFigureOut">
              <a:rPr lang="pl-PL" smtClean="0"/>
              <a:t>05.06.2020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620B35D-C750-4666-859F-03858BEBAF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A3ABF93-D5D3-4829-A207-116272077AFC}" type="datetimeFigureOut">
              <a:rPr lang="pl-PL" smtClean="0"/>
              <a:t>05.06.2020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620B35D-C750-4666-859F-03858BEBAF2C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3ABF93-D5D3-4829-A207-116272077AFC}" type="datetimeFigureOut">
              <a:rPr lang="pl-PL" smtClean="0"/>
              <a:t>05.06.2020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0B35D-C750-4666-859F-03858BEBAF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A3ABF93-D5D3-4829-A207-116272077AFC}" type="datetimeFigureOut">
              <a:rPr lang="pl-PL" smtClean="0"/>
              <a:t>05.06.2020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620B35D-C750-4666-859F-03858BEBAF2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A3ABF93-D5D3-4829-A207-116272077AFC}" type="datetimeFigureOut">
              <a:rPr lang="pl-PL" smtClean="0"/>
              <a:t>05.06.2020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620B35D-C750-4666-859F-03858BEBAF2C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A3ABF93-D5D3-4829-A207-116272077AFC}" type="datetimeFigureOut">
              <a:rPr lang="pl-PL" smtClean="0"/>
              <a:t>05.06.2020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620B35D-C750-4666-859F-03858BEBAF2C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rójkąt prostokątny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Łącznik prostoliniowy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Łącznik prostoliniowy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A3ABF93-D5D3-4829-A207-116272077AFC}" type="datetimeFigureOut">
              <a:rPr lang="pl-PL" smtClean="0"/>
              <a:t>05.06.2020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620B35D-C750-4666-859F-03858BEBAF2C}" type="slidenum">
              <a:rPr lang="pl-PL" smtClean="0"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99592" y="177281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Co robię w ciągu dnia? </a:t>
            </a:r>
            <a:br>
              <a:rPr lang="pl-PL" dirty="0" smtClean="0"/>
            </a:br>
            <a:r>
              <a:rPr lang="pl-PL" dirty="0" smtClean="0"/>
              <a:t>Was mache ich tagsüber?</a:t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139952" y="4941168"/>
            <a:ext cx="4312568" cy="1752600"/>
          </a:xfrm>
        </p:spPr>
        <p:txBody>
          <a:bodyPr/>
          <a:lstStyle/>
          <a:p>
            <a:r>
              <a:rPr lang="pl-PL" dirty="0" smtClean="0"/>
              <a:t>Wiktoria Zaborniak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1013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2564904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Dziękuję za obejrzenie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Danke fürs Zuschauen</a:t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750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1043608" y="1628800"/>
            <a:ext cx="3014464" cy="5943600"/>
          </a:xfrm>
        </p:spPr>
        <p:txBody>
          <a:bodyPr>
            <a:normAutofit/>
          </a:bodyPr>
          <a:lstStyle/>
          <a:p>
            <a:r>
              <a:rPr lang="de-DE" sz="3600" dirty="0"/>
              <a:t>Ich bin um 8.00 Uhr aufgestanden</a:t>
            </a:r>
          </a:p>
          <a:p>
            <a:endParaRPr lang="pl-PL" sz="36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668292"/>
            <a:ext cx="4485929" cy="3473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344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200" dirty="0"/>
              <a:t>Zum </a:t>
            </a:r>
            <a:r>
              <a:rPr lang="de-DE" sz="3200" dirty="0" smtClean="0"/>
              <a:t>Frühstück </a:t>
            </a:r>
            <a:r>
              <a:rPr lang="de-DE" sz="3200" dirty="0"/>
              <a:t>habe ich Sandwick gegessen</a:t>
            </a:r>
            <a:endParaRPr lang="pl-PL" sz="3200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427930"/>
            <a:ext cx="6696744" cy="3519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91257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399032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Dann hatte ich </a:t>
            </a:r>
            <a:r>
              <a:rPr lang="pl-PL" dirty="0" smtClean="0"/>
              <a:t>Online - Unterricht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634529"/>
            <a:ext cx="3687755" cy="2566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5" y="2564904"/>
            <a:ext cx="3217718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5225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Ich habe </a:t>
            </a:r>
            <a:r>
              <a:rPr lang="pl-PL" dirty="0" err="1" smtClean="0"/>
              <a:t>zu</a:t>
            </a:r>
            <a:r>
              <a:rPr lang="pl-PL" dirty="0" smtClean="0"/>
              <a:t> </a:t>
            </a:r>
            <a:r>
              <a:rPr lang="pl-PL" dirty="0" err="1" smtClean="0"/>
              <a:t>Mittag</a:t>
            </a:r>
            <a:r>
              <a:rPr lang="pl-PL" smtClean="0"/>
              <a:t> </a:t>
            </a:r>
            <a:r>
              <a:rPr lang="pl-PL" smtClean="0"/>
              <a:t>gegessen 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636913"/>
            <a:ext cx="5475336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612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Ich habe Hausaufgabe gemacht</a:t>
            </a: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354422"/>
            <a:ext cx="3096344" cy="31732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634528"/>
            <a:ext cx="4038600" cy="27017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293332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Dann habe ich mich gewaschen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368457"/>
            <a:ext cx="3888431" cy="4012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04655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Am Abend habe ich Netflix gesehen 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372" y="2348880"/>
            <a:ext cx="5528357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6125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de-DE" dirty="0"/>
              <a:t>Um </a:t>
            </a:r>
            <a:r>
              <a:rPr lang="de-DE" dirty="0" smtClean="0"/>
              <a:t>2</a:t>
            </a:r>
            <a:r>
              <a:rPr lang="pl-PL" dirty="0" smtClean="0"/>
              <a:t>3 </a:t>
            </a:r>
            <a:r>
              <a:rPr lang="de-DE" dirty="0" smtClean="0"/>
              <a:t>Uhr </a:t>
            </a:r>
            <a:r>
              <a:rPr lang="de-DE" dirty="0"/>
              <a:t>bin ich schlafen gegangen.</a:t>
            </a:r>
            <a:br>
              <a:rPr lang="de-DE" dirty="0"/>
            </a:b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369" y="2204864"/>
            <a:ext cx="5905261" cy="3888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167529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nergetyczny">
  <a:themeElements>
    <a:clrScheme name="Odcienie szarości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nergetyczny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114</TotalTime>
  <Words>58</Words>
  <Application>Microsoft Office PowerPoint</Application>
  <PresentationFormat>Pokaz na ekranie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Energetyczny</vt:lpstr>
      <vt:lpstr>Co robię w ciągu dnia?  Was mache ich tagsüber? </vt:lpstr>
      <vt:lpstr>Prezentacja programu PowerPoint</vt:lpstr>
      <vt:lpstr>Zum Frühstück habe ich Sandwick gegessen</vt:lpstr>
      <vt:lpstr>Dann hatte ich Online - Unterricht </vt:lpstr>
      <vt:lpstr>Ich habe zu Mittag gegessen </vt:lpstr>
      <vt:lpstr>Ich habe Hausaufgabe gemacht</vt:lpstr>
      <vt:lpstr>Dann habe ich mich gewaschen</vt:lpstr>
      <vt:lpstr>Am Abend habe ich Netflix gesehen </vt:lpstr>
      <vt:lpstr>Um 23 Uhr bin ich schlafen gegangen. </vt:lpstr>
      <vt:lpstr>Dziękuję za obejrzenie Danke fürs Zuschauen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 robię w ciągu dnia?  Was mache ich tagsüber?</dc:title>
  <dc:creator>Marcin Zaborniak</dc:creator>
  <cp:lastModifiedBy>Marcin Zaborniak</cp:lastModifiedBy>
  <cp:revision>6</cp:revision>
  <dcterms:created xsi:type="dcterms:W3CDTF">2020-06-04T14:22:53Z</dcterms:created>
  <dcterms:modified xsi:type="dcterms:W3CDTF">2020-06-05T06:19:09Z</dcterms:modified>
</cp:coreProperties>
</file>