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8" r:id="rId12"/>
    <p:sldId id="266" r:id="rId13"/>
    <p:sldId id="267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F7A4518-04B9-479D-B4C7-378BA18852AF}" type="datetimeFigureOut">
              <a:rPr lang="pl-PL" smtClean="0"/>
              <a:pPr/>
              <a:t>2020-06-05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10" name="Prostokąt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ostokąt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Łącznik prosty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Łącznik prosty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ostokąt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3D58C89-1074-4EBD-8AB1-B90346B9F5C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4518-04B9-479D-B4C7-378BA18852AF}" type="datetimeFigureOut">
              <a:rPr lang="pl-PL" smtClean="0"/>
              <a:pPr/>
              <a:t>2020-06-05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58C89-1074-4EBD-8AB1-B90346B9F5C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4518-04B9-479D-B4C7-378BA18852AF}" type="datetimeFigureOut">
              <a:rPr lang="pl-PL" smtClean="0"/>
              <a:pPr/>
              <a:t>2020-06-05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58C89-1074-4EBD-8AB1-B90346B9F5C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F7A4518-04B9-479D-B4C7-378BA18852AF}" type="datetimeFigureOut">
              <a:rPr lang="pl-PL" smtClean="0"/>
              <a:pPr/>
              <a:t>2020-06-05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3D58C89-1074-4EBD-8AB1-B90346B9F5C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F7A4518-04B9-479D-B4C7-378BA18852AF}" type="datetimeFigureOut">
              <a:rPr lang="pl-PL" smtClean="0"/>
              <a:pPr/>
              <a:t>2020-06-05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9" name="Prostokąt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Łącznik prosty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Łącznik prosty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ostokąt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Łącznik prosty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3D58C89-1074-4EBD-8AB1-B90346B9F5C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4518-04B9-479D-B4C7-378BA18852AF}" type="datetimeFigureOut">
              <a:rPr lang="pl-PL" smtClean="0"/>
              <a:pPr/>
              <a:t>2020-06-05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58C89-1074-4EBD-8AB1-B90346B9F5C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4518-04B9-479D-B4C7-378BA18852AF}" type="datetimeFigureOut">
              <a:rPr lang="pl-PL" smtClean="0"/>
              <a:pPr/>
              <a:t>2020-06-05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58C89-1074-4EBD-8AB1-B90346B9F5C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F7A4518-04B9-479D-B4C7-378BA18852AF}" type="datetimeFigureOut">
              <a:rPr lang="pl-PL" smtClean="0"/>
              <a:pPr/>
              <a:t>2020-06-05</a:t>
            </a:fld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3D58C89-1074-4EBD-8AB1-B90346B9F5C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4518-04B9-479D-B4C7-378BA18852AF}" type="datetimeFigureOut">
              <a:rPr lang="pl-PL" smtClean="0"/>
              <a:pPr/>
              <a:t>2020-06-05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58C89-1074-4EBD-8AB1-B90346B9F5C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ymbol zastępczy zawartości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F7A4518-04B9-479D-B4C7-378BA18852AF}" type="datetimeFigureOut">
              <a:rPr lang="pl-PL" smtClean="0"/>
              <a:pPr/>
              <a:t>2020-06-05</a:t>
            </a:fld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3D58C89-1074-4EBD-8AB1-B90346B9F5C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3" name="Symbol zastępczy stopki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Łącznik prosty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ymbol zastępczy daty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F7A4518-04B9-479D-B4C7-378BA18852AF}" type="datetimeFigureOut">
              <a:rPr lang="pl-PL" smtClean="0"/>
              <a:pPr/>
              <a:t>2020-06-05</a:t>
            </a:fld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3D58C89-1074-4EBD-8AB1-B90346B9F5C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F7A4518-04B9-479D-B4C7-378BA18852AF}" type="datetimeFigureOut">
              <a:rPr lang="pl-PL" smtClean="0"/>
              <a:pPr/>
              <a:t>2020-06-05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3D58C89-1074-4EBD-8AB1-B90346B9F5C2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9600" dirty="0" err="1" smtClean="0"/>
              <a:t>Mein</a:t>
            </a:r>
            <a:r>
              <a:rPr lang="pl-PL" sz="9600" dirty="0" smtClean="0"/>
              <a:t> </a:t>
            </a:r>
            <a:r>
              <a:rPr lang="pl-PL" sz="9600" dirty="0" err="1" smtClean="0"/>
              <a:t>tag</a:t>
            </a:r>
            <a:endParaRPr lang="pl-PL" sz="96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Ich </a:t>
            </a:r>
            <a:r>
              <a:rPr lang="pl-PL" dirty="0" err="1" smtClean="0"/>
              <a:t>habe</a:t>
            </a:r>
            <a:r>
              <a:rPr lang="pl-PL" dirty="0" smtClean="0"/>
              <a:t> </a:t>
            </a:r>
            <a:r>
              <a:rPr lang="pl-PL" dirty="0" err="1" smtClean="0"/>
              <a:t>deutsch</a:t>
            </a:r>
            <a:r>
              <a:rPr lang="pl-PL" dirty="0" smtClean="0"/>
              <a:t> </a:t>
            </a:r>
            <a:r>
              <a:rPr lang="pl-PL" dirty="0" err="1" smtClean="0"/>
              <a:t>gelernt</a:t>
            </a:r>
            <a:r>
              <a:rPr lang="pl-PL" dirty="0" smtClean="0"/>
              <a:t>.</a:t>
            </a:r>
            <a:endParaRPr lang="pl-PL" dirty="0"/>
          </a:p>
        </p:txBody>
      </p:sp>
      <p:pic>
        <p:nvPicPr>
          <p:cNvPr id="4" name="Symbol zastępczy zawartości 3" descr="download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699792" y="1628800"/>
            <a:ext cx="3312368" cy="4721886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Ich </a:t>
            </a:r>
            <a:r>
              <a:rPr lang="pl-PL" dirty="0" err="1" smtClean="0"/>
              <a:t>habe</a:t>
            </a:r>
            <a:r>
              <a:rPr lang="pl-PL" dirty="0" smtClean="0"/>
              <a:t> pizza </a:t>
            </a:r>
            <a:r>
              <a:rPr lang="pl-PL" smtClean="0"/>
              <a:t>gegessen</a:t>
            </a:r>
            <a:r>
              <a:rPr lang="pl-PL" dirty="0" smtClean="0"/>
              <a:t>.</a:t>
            </a:r>
            <a:endParaRPr lang="pl-PL" dirty="0"/>
          </a:p>
        </p:txBody>
      </p:sp>
      <p:pic>
        <p:nvPicPr>
          <p:cNvPr id="4" name="Symbol zastępczy zawartości 3" descr="download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627784" y="1772816"/>
            <a:ext cx="3609181" cy="4818443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Ich </a:t>
            </a:r>
            <a:r>
              <a:rPr lang="pl-PL" dirty="0" err="1" smtClean="0"/>
              <a:t>bin</a:t>
            </a:r>
            <a:r>
              <a:rPr lang="pl-PL" dirty="0" smtClean="0"/>
              <a:t> </a:t>
            </a:r>
            <a:r>
              <a:rPr lang="pl-PL" dirty="0" err="1" smtClean="0"/>
              <a:t>spazieren</a:t>
            </a:r>
            <a:r>
              <a:rPr lang="pl-PL" dirty="0" smtClean="0"/>
              <a:t> </a:t>
            </a:r>
            <a:r>
              <a:rPr lang="pl-PL" dirty="0" err="1" smtClean="0"/>
              <a:t>geganen</a:t>
            </a:r>
            <a:r>
              <a:rPr lang="pl-PL" dirty="0" smtClean="0"/>
              <a:t>. </a:t>
            </a:r>
            <a:endParaRPr lang="pl-PL" dirty="0"/>
          </a:p>
        </p:txBody>
      </p:sp>
      <p:pic>
        <p:nvPicPr>
          <p:cNvPr id="4" name="Symbol zastępczy zawartości 3" descr="download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2204864"/>
            <a:ext cx="5981452" cy="3360816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Ich </a:t>
            </a:r>
            <a:r>
              <a:rPr lang="pl-PL" dirty="0" err="1" smtClean="0"/>
              <a:t>bin</a:t>
            </a:r>
            <a:r>
              <a:rPr lang="pl-PL" dirty="0" smtClean="0"/>
              <a:t> </a:t>
            </a:r>
            <a:r>
              <a:rPr lang="pl-PL" dirty="0" err="1" smtClean="0"/>
              <a:t>um</a:t>
            </a:r>
            <a:r>
              <a:rPr lang="pl-PL" dirty="0" smtClean="0"/>
              <a:t> halb elf </a:t>
            </a:r>
            <a:r>
              <a:rPr lang="pl-PL" dirty="0" err="1" smtClean="0"/>
              <a:t>eingeschlafen</a:t>
            </a:r>
            <a:r>
              <a:rPr lang="pl-PL" dirty="0" smtClean="0"/>
              <a:t>. </a:t>
            </a:r>
            <a:endParaRPr lang="pl-PL" dirty="0"/>
          </a:p>
        </p:txBody>
      </p:sp>
      <p:pic>
        <p:nvPicPr>
          <p:cNvPr id="4" name="Symbol zastępczy zawartości 3" descr="download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339752" y="2276872"/>
            <a:ext cx="4715024" cy="3137634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Ich </a:t>
            </a:r>
            <a:r>
              <a:rPr lang="pl-PL" dirty="0" err="1" smtClean="0"/>
              <a:t>bin</a:t>
            </a:r>
            <a:r>
              <a:rPr lang="pl-PL" dirty="0" smtClean="0"/>
              <a:t> </a:t>
            </a:r>
            <a:r>
              <a:rPr lang="pl-PL" dirty="0" err="1" smtClean="0"/>
              <a:t>um</a:t>
            </a:r>
            <a:r>
              <a:rPr lang="pl-PL" dirty="0" smtClean="0"/>
              <a:t> </a:t>
            </a:r>
            <a:r>
              <a:rPr lang="pl-PL" dirty="0" err="1" smtClean="0"/>
              <a:t>sechs</a:t>
            </a:r>
            <a:r>
              <a:rPr lang="pl-PL" dirty="0" smtClean="0"/>
              <a:t> </a:t>
            </a:r>
            <a:r>
              <a:rPr lang="pl-PL" dirty="0" err="1" smtClean="0"/>
              <a:t>uhr</a:t>
            </a:r>
            <a:r>
              <a:rPr lang="pl-PL" dirty="0" smtClean="0"/>
              <a:t> </a:t>
            </a:r>
            <a:r>
              <a:rPr lang="pl-PL" dirty="0" err="1" smtClean="0"/>
              <a:t>aufgestanden</a:t>
            </a:r>
            <a:r>
              <a:rPr lang="pl-PL" dirty="0" smtClean="0"/>
              <a:t>.</a:t>
            </a:r>
            <a:endParaRPr lang="pl-PL" dirty="0"/>
          </a:p>
        </p:txBody>
      </p:sp>
      <p:pic>
        <p:nvPicPr>
          <p:cNvPr id="4" name="Symbol zastępczy zawartości 3" descr="download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691680" y="2492896"/>
            <a:ext cx="4864541" cy="3456384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Ich </a:t>
            </a:r>
            <a:r>
              <a:rPr lang="pl-PL" dirty="0" err="1" smtClean="0"/>
              <a:t>habe</a:t>
            </a:r>
            <a:r>
              <a:rPr lang="pl-PL" dirty="0" smtClean="0"/>
              <a:t> mich </a:t>
            </a:r>
            <a:r>
              <a:rPr lang="pl-PL" dirty="0" err="1" smtClean="0"/>
              <a:t>gestern</a:t>
            </a:r>
            <a:r>
              <a:rPr lang="pl-PL" dirty="0" smtClean="0"/>
              <a:t> </a:t>
            </a:r>
            <a:r>
              <a:rPr lang="pl-PL" dirty="0" err="1" smtClean="0"/>
              <a:t>gewaschen</a:t>
            </a:r>
            <a:r>
              <a:rPr lang="pl-PL" dirty="0" smtClean="0"/>
              <a:t>.</a:t>
            </a:r>
            <a:endParaRPr lang="pl-PL" dirty="0"/>
          </a:p>
        </p:txBody>
      </p:sp>
      <p:pic>
        <p:nvPicPr>
          <p:cNvPr id="4" name="Symbol zastępczy zawartości 3" descr="download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691680" y="2924944"/>
            <a:ext cx="5425666" cy="248404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Ich </a:t>
            </a:r>
            <a:r>
              <a:rPr lang="pl-PL" dirty="0" err="1" smtClean="0"/>
              <a:t>habe</a:t>
            </a:r>
            <a:r>
              <a:rPr lang="pl-PL" dirty="0" smtClean="0"/>
              <a:t> </a:t>
            </a:r>
            <a:r>
              <a:rPr lang="pl-PL" dirty="0" err="1" smtClean="0"/>
              <a:t>schinkenbrot</a:t>
            </a:r>
            <a:r>
              <a:rPr lang="pl-PL" dirty="0" smtClean="0"/>
              <a:t> </a:t>
            </a:r>
            <a:r>
              <a:rPr lang="pl-PL" dirty="0" err="1" smtClean="0"/>
              <a:t>gegessen</a:t>
            </a:r>
            <a:r>
              <a:rPr lang="pl-PL" dirty="0" smtClean="0"/>
              <a:t>.</a:t>
            </a:r>
            <a:endParaRPr lang="pl-PL" dirty="0"/>
          </a:p>
        </p:txBody>
      </p:sp>
      <p:pic>
        <p:nvPicPr>
          <p:cNvPr id="4" name="Symbol zastępczy zawartości 3" descr="download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63688" y="1772816"/>
            <a:ext cx="5700713" cy="4284612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Ich </a:t>
            </a:r>
            <a:r>
              <a:rPr lang="pl-PL" dirty="0" err="1" smtClean="0"/>
              <a:t>habe</a:t>
            </a:r>
            <a:r>
              <a:rPr lang="pl-PL" dirty="0" smtClean="0"/>
              <a:t> </a:t>
            </a:r>
            <a:r>
              <a:rPr lang="pl-PL" dirty="0" err="1" smtClean="0"/>
              <a:t>gelernt</a:t>
            </a:r>
            <a:r>
              <a:rPr lang="pl-PL" dirty="0" smtClean="0"/>
              <a:t>.</a:t>
            </a:r>
            <a:endParaRPr lang="pl-PL" dirty="0"/>
          </a:p>
        </p:txBody>
      </p:sp>
      <p:pic>
        <p:nvPicPr>
          <p:cNvPr id="4" name="Symbol zastępczy zawartości 3" descr="download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123728" y="2420888"/>
            <a:ext cx="4992960" cy="3033917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Ich </a:t>
            </a:r>
            <a:r>
              <a:rPr lang="pl-PL" dirty="0" err="1" smtClean="0"/>
              <a:t>habe</a:t>
            </a:r>
            <a:r>
              <a:rPr lang="pl-PL" dirty="0" smtClean="0"/>
              <a:t> </a:t>
            </a:r>
            <a:r>
              <a:rPr lang="pl-PL" dirty="0" err="1" smtClean="0"/>
              <a:t>mineralwasser</a:t>
            </a:r>
            <a:r>
              <a:rPr lang="pl-PL" dirty="0" smtClean="0"/>
              <a:t> </a:t>
            </a:r>
            <a:r>
              <a:rPr lang="pl-PL" dirty="0" err="1" smtClean="0"/>
              <a:t>getrunken</a:t>
            </a:r>
            <a:r>
              <a:rPr lang="pl-PL" dirty="0" smtClean="0"/>
              <a:t>.</a:t>
            </a:r>
            <a:endParaRPr lang="pl-PL" dirty="0"/>
          </a:p>
        </p:txBody>
      </p:sp>
      <p:pic>
        <p:nvPicPr>
          <p:cNvPr id="4" name="Symbol zastępczy zawartości 3" descr="download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2132856"/>
            <a:ext cx="5507112" cy="3664733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Ich </a:t>
            </a:r>
            <a:r>
              <a:rPr lang="pl-PL" dirty="0" err="1" smtClean="0"/>
              <a:t>habe</a:t>
            </a:r>
            <a:r>
              <a:rPr lang="pl-PL" dirty="0" smtClean="0"/>
              <a:t> </a:t>
            </a:r>
            <a:r>
              <a:rPr lang="pl-PL" dirty="0" err="1" smtClean="0"/>
              <a:t>ferngesehen</a:t>
            </a:r>
            <a:r>
              <a:rPr lang="pl-PL" dirty="0" smtClean="0"/>
              <a:t>.</a:t>
            </a:r>
            <a:endParaRPr lang="pl-PL" dirty="0"/>
          </a:p>
        </p:txBody>
      </p:sp>
      <p:pic>
        <p:nvPicPr>
          <p:cNvPr id="4" name="Symbol zastępczy zawartości 3" descr="download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555776" y="2636912"/>
            <a:ext cx="3922936" cy="2610536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Ich </a:t>
            </a:r>
            <a:r>
              <a:rPr lang="pl-PL" dirty="0" err="1" smtClean="0"/>
              <a:t>bin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der </a:t>
            </a:r>
            <a:r>
              <a:rPr lang="pl-PL" dirty="0" err="1" smtClean="0"/>
              <a:t>supermarkt</a:t>
            </a:r>
            <a:r>
              <a:rPr lang="pl-PL" dirty="0" smtClean="0"/>
              <a:t> </a:t>
            </a:r>
            <a:r>
              <a:rPr lang="pl-PL" dirty="0" err="1" smtClean="0"/>
              <a:t>gegangen</a:t>
            </a:r>
            <a:r>
              <a:rPr lang="pl-PL" dirty="0" smtClean="0"/>
              <a:t>.</a:t>
            </a:r>
            <a:endParaRPr lang="pl-PL" dirty="0"/>
          </a:p>
        </p:txBody>
      </p:sp>
      <p:pic>
        <p:nvPicPr>
          <p:cNvPr id="4" name="Symbol zastępczy zawartości 3" descr="download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2492896"/>
            <a:ext cx="5447890" cy="2937588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Ich </a:t>
            </a:r>
            <a:r>
              <a:rPr lang="pl-PL" dirty="0" err="1" smtClean="0"/>
              <a:t>habe</a:t>
            </a:r>
            <a:r>
              <a:rPr lang="pl-PL" dirty="0" smtClean="0"/>
              <a:t> buch </a:t>
            </a:r>
            <a:r>
              <a:rPr lang="pl-PL" dirty="0" err="1" smtClean="0"/>
              <a:t>gelesen</a:t>
            </a:r>
            <a:r>
              <a:rPr lang="pl-PL" dirty="0" smtClean="0"/>
              <a:t>.</a:t>
            </a:r>
            <a:endParaRPr lang="pl-PL" dirty="0"/>
          </a:p>
        </p:txBody>
      </p:sp>
      <p:pic>
        <p:nvPicPr>
          <p:cNvPr id="4" name="Symbol zastępczy zawartości 3" descr="download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2780928"/>
            <a:ext cx="6187380" cy="2300436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ykusz">
  <a:themeElements>
    <a:clrScheme name="Wykusz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Wykusz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ykusz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48</TotalTime>
  <Words>67</Words>
  <Application>Microsoft Office PowerPoint</Application>
  <PresentationFormat>Pokaz na ekranie (4:3)</PresentationFormat>
  <Paragraphs>13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Wykusz</vt:lpstr>
      <vt:lpstr>Mein tag</vt:lpstr>
      <vt:lpstr>Ich bin um sechs uhr aufgestanden.</vt:lpstr>
      <vt:lpstr>Ich habe mich gestern gewaschen.</vt:lpstr>
      <vt:lpstr>Ich habe schinkenbrot gegessen.</vt:lpstr>
      <vt:lpstr>Ich habe gelernt.</vt:lpstr>
      <vt:lpstr>Ich habe mineralwasser getrunken.</vt:lpstr>
      <vt:lpstr>Ich habe ferngesehen.</vt:lpstr>
      <vt:lpstr>Ich bin in der supermarkt gegangen.</vt:lpstr>
      <vt:lpstr>Ich habe buch gelesen.</vt:lpstr>
      <vt:lpstr>Ich habe deutsch gelernt.</vt:lpstr>
      <vt:lpstr>Ich habe pizza gegessen.</vt:lpstr>
      <vt:lpstr>Ich bin spazieren geganen. </vt:lpstr>
      <vt:lpstr>Ich bin um halb elf eingeschlafen.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Mein tag</dc:title>
  <dc:creator>home</dc:creator>
  <cp:lastModifiedBy>home</cp:lastModifiedBy>
  <cp:revision>8</cp:revision>
  <dcterms:created xsi:type="dcterms:W3CDTF">2020-06-02T17:13:59Z</dcterms:created>
  <dcterms:modified xsi:type="dcterms:W3CDTF">2020-06-05T13:21:54Z</dcterms:modified>
</cp:coreProperties>
</file>