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0DE85-6C86-473D-8091-18ED0C4057ED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FD69-392A-48BB-8513-065136FC33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9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FD69-392A-48BB-8513-065136FC332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21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7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3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2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49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2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4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72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49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0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96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32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9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42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4FA5A-C7B1-4068-9133-40797A5C8557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A9D7EC-0646-4328-A611-C5771EF44C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26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Koło Informatyczne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Uczniowie 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Kajetan Maćkowiak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6" y="1956784"/>
            <a:ext cx="3320116" cy="4268722"/>
          </a:xfrm>
        </p:spPr>
      </p:pic>
      <p:sp>
        <p:nvSpPr>
          <p:cNvPr id="5" name="pole tekstowe 4"/>
          <p:cNvSpPr txBox="1"/>
          <p:nvPr/>
        </p:nvSpPr>
        <p:spPr>
          <a:xfrm>
            <a:off x="4159876" y="2743200"/>
            <a:ext cx="708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Uczeń klasy 5C. Ulubiony kolor zielony. W wolnym czasie lubi rysować. Posiada kota. Ulubiona potrawa hamburger.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58209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Maja Ochmańska 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738647"/>
            <a:ext cx="3348561" cy="4305294"/>
          </a:xfrm>
        </p:spPr>
      </p:pic>
      <p:sp>
        <p:nvSpPr>
          <p:cNvPr id="5" name="pole tekstowe 4"/>
          <p:cNvSpPr txBox="1"/>
          <p:nvPr/>
        </p:nvSpPr>
        <p:spPr>
          <a:xfrm>
            <a:off x="5241701" y="2833352"/>
            <a:ext cx="597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Uczeń klasy 5C. Jej ulubiony kolor to zielony. W wolnym czasie lubi grać w piłkę nożną. Ulubiona potrawa to kluski śląskie.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27167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Mikołaj Polarczyk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" y="1867437"/>
            <a:ext cx="3403919" cy="4376468"/>
          </a:xfrm>
        </p:spPr>
      </p:pic>
      <p:sp>
        <p:nvSpPr>
          <p:cNvPr id="5" name="pole tekstowe 4"/>
          <p:cNvSpPr txBox="1"/>
          <p:nvPr/>
        </p:nvSpPr>
        <p:spPr>
          <a:xfrm>
            <a:off x="5318974" y="2781837"/>
            <a:ext cx="5898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Uczeń klasy 5B. Jego ulubiony kolor to czarny. W wolnym czasie lubi czytać Harrego Pottera. Ulubiona potrawa schabowy.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7033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Michał Milewski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" y="2195847"/>
            <a:ext cx="3152690" cy="4053460"/>
          </a:xfrm>
        </p:spPr>
      </p:pic>
      <p:sp>
        <p:nvSpPr>
          <p:cNvPr id="5" name="pole tekstowe 4"/>
          <p:cNvSpPr txBox="1"/>
          <p:nvPr/>
        </p:nvSpPr>
        <p:spPr>
          <a:xfrm>
            <a:off x="5100034" y="2897746"/>
            <a:ext cx="6078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Uczeń klasy 5B. Ulubiony kolor morski. W wolnym czasie lubi grać na komputerze. Posiada dwa psy. Ulubiona potrawa placki ziemniaczane.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77586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Aleksandra Bilska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3" y="2284699"/>
            <a:ext cx="2959507" cy="3805081"/>
          </a:xfrm>
        </p:spPr>
      </p:pic>
      <p:sp>
        <p:nvSpPr>
          <p:cNvPr id="5" name="pole tekstowe 4"/>
          <p:cNvSpPr txBox="1"/>
          <p:nvPr/>
        </p:nvSpPr>
        <p:spPr>
          <a:xfrm>
            <a:off x="5782614" y="2756079"/>
            <a:ext cx="5344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Uczeń klasy 5C. Jej ulubiony kolor to czarny. Posiada psa. W wolnym czasie lubi rysować. Ulubiona potrawa pizza.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8180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Patryk Maziarz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3" y="2285999"/>
            <a:ext cx="3062538" cy="3937550"/>
          </a:xfrm>
        </p:spPr>
      </p:pic>
      <p:sp>
        <p:nvSpPr>
          <p:cNvPr id="5" name="pole tekstowe 4"/>
          <p:cNvSpPr txBox="1"/>
          <p:nvPr/>
        </p:nvSpPr>
        <p:spPr>
          <a:xfrm>
            <a:off x="4353059" y="2859110"/>
            <a:ext cx="6619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Uczeń klasy 6A. Ulubiony kolor zielony i czarny. Posiada kota. W wolnym czasie lubi chodzić na dwór i grać na komputerze. Ulubiona potrawa Spaghetti.  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79936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Twarze uczniów zostały zaprojektowane w programie IQ Biometrix.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10800000" flipH="1" flipV="1">
            <a:off x="1418286" y="4176941"/>
            <a:ext cx="896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Emilia Filipowicz</a:t>
            </a:r>
          </a:p>
          <a:p>
            <a:r>
              <a:rPr lang="pl-PL" sz="3600" dirty="0" smtClean="0"/>
              <a:t>Patryk Maziarz 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00777" y="2862138"/>
            <a:ext cx="722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 smtClean="0"/>
              <a:t>Autorzy prezentacji :</a:t>
            </a:r>
            <a:endParaRPr lang="pl-PL" sz="3600" i="1" dirty="0"/>
          </a:p>
        </p:txBody>
      </p:sp>
    </p:spTree>
    <p:extLst>
      <p:ext uri="{BB962C8B-B14F-4D97-AF65-F5344CB8AC3E}">
        <p14:creationId xmlns:p14="http://schemas.microsoft.com/office/powerpoint/2010/main" val="383534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5588895" y="1124824"/>
            <a:ext cx="5281409" cy="5061397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Jest to uczeń klasy 6B.</a:t>
            </a:r>
            <a:br>
              <a:rPr lang="pl-PL" sz="3600" dirty="0" smtClean="0"/>
            </a:br>
            <a:r>
              <a:rPr lang="pl-PL" sz="3600" dirty="0" smtClean="0"/>
              <a:t>Ma na imię Aleksander.</a:t>
            </a:r>
            <a:br>
              <a:rPr lang="pl-PL" sz="3600" dirty="0" smtClean="0"/>
            </a:br>
            <a:r>
              <a:rPr lang="pl-PL" sz="3600" dirty="0" smtClean="0"/>
              <a:t>Lubi grać w piłkę nożną i koszykówkę. Posiada starszego brata. Ulubiona potrawa to chińszczyzna.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6" y="840052"/>
            <a:ext cx="4024518" cy="517438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588895" y="1124824"/>
            <a:ext cx="564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Aleksander Lepszy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67367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4623514" y="1210614"/>
            <a:ext cx="6246253" cy="529321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To jest Błażej. Lubi oglądać telewizję i jeździć na rowerze. Jego ulubioną potrawą jest Pizza. Chodzi do klasy 5 B.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2" y="661878"/>
            <a:ext cx="4143063" cy="53267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31854" y="1210614"/>
            <a:ext cx="578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Błażej Leszczyński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324703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7611" y="875765"/>
            <a:ext cx="5486400" cy="5215944"/>
          </a:xfrm>
        </p:spPr>
        <p:txBody>
          <a:bodyPr>
            <a:normAutofit fontScale="90000"/>
          </a:bodyPr>
          <a:lstStyle/>
          <a:p>
            <a:pPr algn="l"/>
            <a:r>
              <a:rPr lang="pl-PL" sz="4800" b="1" dirty="0" smtClean="0"/>
              <a:t>Emila Filipowicz </a:t>
            </a:r>
            <a:br>
              <a:rPr lang="pl-PL" sz="4800" b="1" dirty="0" smtClean="0"/>
            </a:br>
            <a:r>
              <a:rPr lang="pl-PL" sz="4800" b="1" dirty="0"/>
              <a:t/>
            </a:r>
            <a:br>
              <a:rPr lang="pl-PL" sz="4800" b="1" dirty="0"/>
            </a:br>
            <a:r>
              <a:rPr lang="pl-PL" dirty="0" smtClean="0"/>
              <a:t>Uczennica klasy 6A. Lubi uprawiać wszystkie sporty i spotykać się z koleżankami na mieście. Jej ulubioną potrawą jest Lasagne</a:t>
            </a:r>
            <a:r>
              <a:rPr lang="pl-PL" dirty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875765"/>
            <a:ext cx="3956674" cy="5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9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5112910" y="914858"/>
            <a:ext cx="6555347" cy="5408669"/>
          </a:xfrm>
        </p:spPr>
        <p:txBody>
          <a:bodyPr/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4000" dirty="0" smtClean="0"/>
              <a:t>To jest Zuzia. Uczennica klasy 6A. Jej ulubioną potrawą jest pizza.</a:t>
            </a:r>
            <a:r>
              <a:rPr lang="pl-PL" sz="4000" dirty="0"/>
              <a:t> </a:t>
            </a:r>
            <a:r>
              <a:rPr lang="pl-PL" sz="4000" dirty="0" smtClean="0"/>
              <a:t>Lubi rysować pomagać rodzicom i bawić się z młodszą siostrą.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634284"/>
            <a:ext cx="4262907" cy="548088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441591" y="1030768"/>
            <a:ext cx="533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Zuzanna Buchajczyk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429091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25792" y="982132"/>
            <a:ext cx="5770805" cy="4993664"/>
          </a:xfrm>
        </p:spPr>
        <p:txBody>
          <a:bodyPr/>
          <a:lstStyle/>
          <a:p>
            <a:r>
              <a:rPr lang="pl-PL" b="1" dirty="0" smtClean="0"/>
              <a:t>Ignacy Hrynkiewicz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Lubi grać w piłkę nożną.</a:t>
            </a:r>
            <a:br>
              <a:rPr lang="pl-PL" dirty="0" smtClean="0"/>
            </a:br>
            <a:r>
              <a:rPr lang="pl-PL" dirty="0" smtClean="0"/>
              <a:t>Jest uczniem klasy 6B</a:t>
            </a:r>
            <a:br>
              <a:rPr lang="pl-PL" dirty="0" smtClean="0"/>
            </a:br>
            <a:r>
              <a:rPr lang="pl-PL" dirty="0" smtClean="0"/>
              <a:t>Chodzi na SKS piłki ręcznej.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5"/>
          <a:stretch/>
        </p:blipFill>
        <p:spPr>
          <a:xfrm>
            <a:off x="960552" y="891979"/>
            <a:ext cx="3972056" cy="50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3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3675" y="1262130"/>
            <a:ext cx="5628066" cy="4456090"/>
          </a:xfrm>
        </p:spPr>
        <p:txBody>
          <a:bodyPr>
            <a:normAutofit fontScale="90000"/>
          </a:bodyPr>
          <a:lstStyle/>
          <a:p>
            <a:pPr algn="l"/>
            <a:r>
              <a:rPr lang="pl-PL" sz="4900" b="1" dirty="0" smtClean="0"/>
              <a:t>Jakub B</a:t>
            </a:r>
            <a:r>
              <a:rPr lang="pl-PL" sz="4900" b="1" dirty="0"/>
              <a:t>ü</a:t>
            </a:r>
            <a:r>
              <a:rPr lang="pl-PL" sz="4900" b="1" dirty="0" smtClean="0"/>
              <a:t>rger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Chodzi </a:t>
            </a:r>
            <a:r>
              <a:rPr lang="pl-PL" dirty="0" smtClean="0"/>
              <a:t>do klasy do 6A. Jego ulubionym sportem jest piłka nożna. Uczęszcza na SKS i należy do Drawy Drawno.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704197"/>
            <a:ext cx="4190284" cy="53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5495" y="801709"/>
            <a:ext cx="5550792" cy="5328635"/>
          </a:xfrm>
        </p:spPr>
        <p:txBody>
          <a:bodyPr/>
          <a:lstStyle/>
          <a:p>
            <a:pPr algn="l"/>
            <a:r>
              <a:rPr lang="pl-PL" b="1" dirty="0" smtClean="0"/>
              <a:t>Jakub Andruszkiewicz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sz="3600" dirty="0"/>
              <a:t>J</a:t>
            </a:r>
            <a:r>
              <a:rPr lang="pl-PL" sz="3600" dirty="0" smtClean="0"/>
              <a:t>est uczniem klasy 6A.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>Lubi grać w piłkę nożną i uprawiać różne dyscypliny sportowe. Posiada rodzeństwo.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801709"/>
            <a:ext cx="4144492" cy="53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Kacper Maćkowiak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3" y="1860997"/>
            <a:ext cx="3358751" cy="4318395"/>
          </a:xfrm>
        </p:spPr>
      </p:pic>
      <p:sp>
        <p:nvSpPr>
          <p:cNvPr id="5" name="pole tekstowe 4"/>
          <p:cNvSpPr txBox="1"/>
          <p:nvPr/>
        </p:nvSpPr>
        <p:spPr>
          <a:xfrm>
            <a:off x="4984124" y="2505217"/>
            <a:ext cx="5447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Uczeń klasy 6A. Jego ulubiony kolor to niebieski. W wolnym czasie lubi grać na komputerze. Posiada kota. Ulubiona potrawa pierogi ruskie.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20409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244</Words>
  <Application>Microsoft Office PowerPoint</Application>
  <PresentationFormat>Panoramiczny</PresentationFormat>
  <Paragraphs>31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Organiczny</vt:lpstr>
      <vt:lpstr>Koło Informatyczne</vt:lpstr>
      <vt:lpstr> Jest to uczeń klasy 6B. Ma na imię Aleksander. Lubi grać w piłkę nożną i koszykówkę. Posiada starszego brata. Ulubiona potrawa to chińszczyzna.</vt:lpstr>
      <vt:lpstr>To jest Błażej. Lubi oglądać telewizję i jeździć na rowerze. Jego ulubioną potrawą jest Pizza. Chodzi do klasy 5 B.</vt:lpstr>
      <vt:lpstr>Emila Filipowicz   Uczennica klasy 6A. Lubi uprawiać wszystkie sporty i spotykać się z koleżankami na mieście. Jej ulubioną potrawą jest Lasagne.</vt:lpstr>
      <vt:lpstr>   To jest Zuzia. Uczennica klasy 6A. Jej ulubioną potrawą jest pizza. Lubi rysować pomagać rodzicom i bawić się z młodszą siostrą.</vt:lpstr>
      <vt:lpstr>Ignacy Hrynkiewicz   Lubi grać w piłkę nożną. Jest uczniem klasy 6B Chodzi na SKS piłki ręcznej.</vt:lpstr>
      <vt:lpstr>Jakub Bürger   Chodzi do klasy do 6A. Jego ulubionym sportem jest piłka nożna. Uczęszcza na SKS i należy do Drawy Drawno.</vt:lpstr>
      <vt:lpstr>Jakub Andruszkiewicz   Jest uczniem klasy 6A. Lubi grać w piłkę nożną i uprawiać różne dyscypliny sportowe. Posiada rodzeństwo.</vt:lpstr>
      <vt:lpstr>Kacper Maćkowiak</vt:lpstr>
      <vt:lpstr>Kajetan Maćkowiak</vt:lpstr>
      <vt:lpstr>Maja Ochmańska </vt:lpstr>
      <vt:lpstr>Mikołaj Polarczyk</vt:lpstr>
      <vt:lpstr>Michał Milewski</vt:lpstr>
      <vt:lpstr>Aleksandra Bilska</vt:lpstr>
      <vt:lpstr>Patryk Maziarz</vt:lpstr>
      <vt:lpstr>Twarze uczniów zostały zaprojektowane w programie IQ Biometrix.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Koło Informatyczne</dc:title>
  <dc:creator>KOŁO KOMPUTEROWE</dc:creator>
  <cp:lastModifiedBy>DAREK</cp:lastModifiedBy>
  <cp:revision>12</cp:revision>
  <dcterms:created xsi:type="dcterms:W3CDTF">2015-10-26T12:52:59Z</dcterms:created>
  <dcterms:modified xsi:type="dcterms:W3CDTF">2016-01-04T12:49:14Z</dcterms:modified>
</cp:coreProperties>
</file>