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DEC51AE-D978-470B-AA54-5652DE26429C}" type="datetimeFigureOut">
              <a:rPr lang="pl-PL" smtClean="0"/>
              <a:t>2016-01-27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DC32E40-7384-4210-A0E8-25289EE6F91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828800"/>
          </a:xfrm>
        </p:spPr>
        <p:txBody>
          <a:bodyPr/>
          <a:lstStyle/>
          <a:p>
            <a:r>
              <a:rPr lang="pl-PL" dirty="0" smtClean="0"/>
              <a:t>Jak rozmawiać z nastolatkiem?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 descr="jak-rozmawiac-z-nastolatkiem-o-seksie-289759_w1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73016"/>
            <a:ext cx="4379979" cy="3284984"/>
          </a:xfrm>
          <a:prstGeom prst="rect">
            <a:avLst/>
          </a:prstGeom>
        </p:spPr>
      </p:pic>
      <p:pic>
        <p:nvPicPr>
          <p:cNvPr id="5" name="Obraz 4" descr="pobrane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3557229"/>
            <a:ext cx="4860032" cy="33007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4869160"/>
            <a:ext cx="8183880" cy="1051560"/>
          </a:xfrm>
        </p:spPr>
        <p:txBody>
          <a:bodyPr/>
          <a:lstStyle/>
          <a:p>
            <a:r>
              <a:rPr lang="pl-PL" dirty="0" smtClean="0"/>
              <a:t>           </a:t>
            </a:r>
            <a:r>
              <a:rPr lang="pl-PL" sz="4400" dirty="0" smtClean="0"/>
              <a:t>SŁUCHANIE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Cierpliwie słuchaj – nie krytykuj, nie przerywaj dziecku w trakcie, nie komentuj każdego zdania, nie zajmuj się w tym czasie innymi sprawami. </a:t>
            </a:r>
            <a:r>
              <a:rPr lang="pl-PL" dirty="0" smtClean="0"/>
              <a:t>Młodzi ludzie często nie chcą nic usłyszeć, chcą się tylko </a:t>
            </a:r>
            <a:r>
              <a:rPr lang="pl-PL" dirty="0" smtClean="0"/>
              <a:t>wypowiedzieć. Jeśli </a:t>
            </a:r>
            <a:r>
              <a:rPr lang="pl-PL" dirty="0" smtClean="0"/>
              <a:t>zobaczą, że są słuchani, to chętnie będą </a:t>
            </a:r>
            <a:r>
              <a:rPr lang="pl-PL" dirty="0" smtClean="0"/>
              <a:t>mówić. </a:t>
            </a:r>
            <a:endParaRPr lang="pl-PL" dirty="0"/>
          </a:p>
        </p:txBody>
      </p:sp>
      <p:pic>
        <p:nvPicPr>
          <p:cNvPr id="4" name="Obraz 3" descr="Rozmowa-z-cor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573016"/>
            <a:ext cx="3062498" cy="17136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65313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ZAINTERESOWANIE SPRAWAMI DZIECKA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Zainteresuj się sprawami dziecka, zapytaj o jego znajomości internetowe, jakiej muzyki słucha, jak działa </a:t>
            </a:r>
            <a:r>
              <a:rPr lang="pl-PL" dirty="0" err="1" smtClean="0"/>
              <a:t>Facebook</a:t>
            </a:r>
            <a:r>
              <a:rPr lang="pl-PL" dirty="0" smtClean="0"/>
              <a:t> itp. </a:t>
            </a:r>
            <a:endParaRPr lang="pl-PL" dirty="0"/>
          </a:p>
        </p:txBody>
      </p:sp>
      <p:pic>
        <p:nvPicPr>
          <p:cNvPr id="4" name="Obraz 3" descr="mama-dziecko-dziewczynka-komputer-edukacja-ARTICLE_MAIN-125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060848"/>
            <a:ext cx="5329014" cy="25785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869160"/>
            <a:ext cx="8183880" cy="1051560"/>
          </a:xfrm>
        </p:spPr>
        <p:txBody>
          <a:bodyPr/>
          <a:lstStyle/>
          <a:p>
            <a:r>
              <a:rPr lang="pl-PL" dirty="0" smtClean="0"/>
              <a:t>               POCHWAŁY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Chwal swoje dziecko nawet za drobne sukcesy, pochwały powodują, że dziecko zaczyna powtarzać zachowania pozytywne, czuje się akceptowane i doceniane. </a:t>
            </a:r>
            <a:endParaRPr lang="pl-PL" dirty="0"/>
          </a:p>
        </p:txBody>
      </p:sp>
      <p:pic>
        <p:nvPicPr>
          <p:cNvPr id="4" name="Obraz 3" descr="piatka-475x3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492896"/>
            <a:ext cx="4113115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797152"/>
            <a:ext cx="8183880" cy="1051560"/>
          </a:xfrm>
        </p:spPr>
        <p:txBody>
          <a:bodyPr/>
          <a:lstStyle/>
          <a:p>
            <a:r>
              <a:rPr lang="pl-PL" dirty="0" smtClean="0"/>
              <a:t>                SZACUNEK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Traktuj swoje dziecko poważnie, </a:t>
            </a:r>
            <a:r>
              <a:rPr lang="pl-PL" dirty="0" smtClean="0"/>
              <a:t>nastolatek ma prawo do wyrażania własnych poglądów. W tym wieku kształtują się opinie, zainteresowania</a:t>
            </a:r>
            <a:r>
              <a:rPr lang="pl-PL" b="1" dirty="0" smtClean="0"/>
              <a:t> </a:t>
            </a:r>
            <a:r>
              <a:rPr lang="pl-PL" dirty="0" smtClean="0"/>
              <a:t>dziecka. Pozwalając mu na swobodne wyrażanie swoich myśli, konstruktywną dyskusją umacniamy w nim poczucie własnej wartości. Dziecko wówczas czuje, że liczymy się z jego zdaniem.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WSPARCIE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Dziecko często miewa dni, kiedy to my chcemy porozmawiać, a ono nie. Taka sytuacja jest normalna. </a:t>
            </a:r>
            <a:r>
              <a:rPr lang="pl-PL" dirty="0" smtClean="0"/>
              <a:t>Upewnij </a:t>
            </a:r>
            <a:r>
              <a:rPr lang="pl-PL" dirty="0" smtClean="0"/>
              <a:t>się, że dziecko wie, że może z tobą porozmawiać, kiedy będzie gotowe – to dla niego wielkie wsparcie, mimo że może sobie z tego nie zdawać sprawy.</a:t>
            </a:r>
            <a:endParaRPr lang="pl-PL" dirty="0"/>
          </a:p>
        </p:txBody>
      </p:sp>
      <p:pic>
        <p:nvPicPr>
          <p:cNvPr id="4" name="Obraz 3" descr="baf88761fbcf40de465e805babdfca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645024"/>
            <a:ext cx="3217934" cy="18100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</TotalTime>
  <Words>155</Words>
  <Application>Microsoft Office PowerPoint</Application>
  <PresentationFormat>Pokaz na ekranie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Aspekt</vt:lpstr>
      <vt:lpstr>Jak rozmawiać z nastolatkiem?</vt:lpstr>
      <vt:lpstr>           SŁUCHANIE </vt:lpstr>
      <vt:lpstr>ZAINTERESOWANIE SPRAWAMI DZIECKA </vt:lpstr>
      <vt:lpstr>               POCHWAŁY</vt:lpstr>
      <vt:lpstr>                SZACUNEK </vt:lpstr>
      <vt:lpstr>                WSPARCIE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rozmawiać z nastolatkiem?</dc:title>
  <dc:creator>Justynka</dc:creator>
  <cp:lastModifiedBy>Justynka</cp:lastModifiedBy>
  <cp:revision>4</cp:revision>
  <dcterms:created xsi:type="dcterms:W3CDTF">2016-01-27T14:44:18Z</dcterms:created>
  <dcterms:modified xsi:type="dcterms:W3CDTF">2016-01-27T15:21:38Z</dcterms:modified>
</cp:coreProperties>
</file>